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352" r:id="rId3"/>
    <p:sldId id="625" r:id="rId4"/>
    <p:sldId id="618" r:id="rId5"/>
    <p:sldId id="626" r:id="rId6"/>
    <p:sldId id="627" r:id="rId7"/>
    <p:sldId id="617" r:id="rId8"/>
    <p:sldId id="369" r:id="rId9"/>
    <p:sldId id="619" r:id="rId10"/>
    <p:sldId id="631" r:id="rId11"/>
    <p:sldId id="632" r:id="rId12"/>
    <p:sldId id="633" r:id="rId13"/>
    <p:sldId id="634" r:id="rId14"/>
    <p:sldId id="635" r:id="rId15"/>
    <p:sldId id="636" r:id="rId16"/>
    <p:sldId id="637" r:id="rId17"/>
    <p:sldId id="638" r:id="rId18"/>
    <p:sldId id="639" r:id="rId19"/>
    <p:sldId id="640" r:id="rId20"/>
    <p:sldId id="641" r:id="rId21"/>
    <p:sldId id="642" r:id="rId22"/>
    <p:sldId id="643" r:id="rId23"/>
    <p:sldId id="644" r:id="rId24"/>
    <p:sldId id="645" r:id="rId25"/>
    <p:sldId id="646" r:id="rId26"/>
    <p:sldId id="647" r:id="rId27"/>
    <p:sldId id="648" r:id="rId28"/>
    <p:sldId id="649" r:id="rId29"/>
    <p:sldId id="650" r:id="rId30"/>
    <p:sldId id="651" r:id="rId31"/>
    <p:sldId id="652" r:id="rId32"/>
    <p:sldId id="653" r:id="rId33"/>
    <p:sldId id="620" r:id="rId34"/>
    <p:sldId id="654" r:id="rId35"/>
    <p:sldId id="655" r:id="rId36"/>
    <p:sldId id="656" r:id="rId37"/>
    <p:sldId id="657" r:id="rId38"/>
    <p:sldId id="658" r:id="rId39"/>
    <p:sldId id="659" r:id="rId40"/>
    <p:sldId id="660" r:id="rId41"/>
    <p:sldId id="661" r:id="rId42"/>
    <p:sldId id="662" r:id="rId43"/>
    <p:sldId id="663" r:id="rId44"/>
    <p:sldId id="664" r:id="rId45"/>
    <p:sldId id="665" r:id="rId46"/>
    <p:sldId id="666" r:id="rId47"/>
    <p:sldId id="667" r:id="rId48"/>
    <p:sldId id="668" r:id="rId49"/>
    <p:sldId id="669" r:id="rId50"/>
    <p:sldId id="670" r:id="rId51"/>
    <p:sldId id="671" r:id="rId52"/>
    <p:sldId id="672" r:id="rId53"/>
    <p:sldId id="673" r:id="rId54"/>
    <p:sldId id="674" r:id="rId55"/>
    <p:sldId id="675" r:id="rId56"/>
    <p:sldId id="676" r:id="rId57"/>
    <p:sldId id="677" r:id="rId58"/>
    <p:sldId id="678" r:id="rId59"/>
    <p:sldId id="679" r:id="rId60"/>
    <p:sldId id="406" r:id="rId61"/>
    <p:sldId id="629" r:id="rId62"/>
    <p:sldId id="680" r:id="rId63"/>
    <p:sldId id="681" r:id="rId64"/>
    <p:sldId id="682" r:id="rId65"/>
    <p:sldId id="683" r:id="rId66"/>
    <p:sldId id="684" r:id="rId67"/>
    <p:sldId id="685" r:id="rId68"/>
    <p:sldId id="686" r:id="rId69"/>
    <p:sldId id="630" r:id="rId70"/>
    <p:sldId id="687" r:id="rId71"/>
    <p:sldId id="688" r:id="rId72"/>
    <p:sldId id="689" r:id="rId73"/>
    <p:sldId id="690" r:id="rId74"/>
    <p:sldId id="691" r:id="rId75"/>
    <p:sldId id="692" r:id="rId76"/>
    <p:sldId id="693" r:id="rId77"/>
    <p:sldId id="694" r:id="rId78"/>
  </p:sldIdLst>
  <p:sldSz cx="12192000" cy="6858000"/>
  <p:notesSz cx="6858000" cy="9144000"/>
  <p:embeddedFontLst>
    <p:embeddedFont>
      <p:font typeface="Calibri" pitchFamily="34" charset="0"/>
      <p:regular r:id="rId79"/>
      <p:bold r:id="rId80"/>
      <p:italic r:id="rId81"/>
      <p:boldItalic r:id="rId82"/>
    </p:embeddedFont>
  </p:embeddedFontLst>
  <p:custDataLst>
    <p:tags r:id="rId8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CCFF99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834" y="-3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3.fntdata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08EB-E401-41C4-93BD-9E9C2A41C72A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3E126-8BA4-4580-9BAF-5CF32035A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E1772-2B84-4FCB-8628-6B2DDF64D028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1BFB-019E-4C91-BF31-AE0DA63E2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0D1D-55BD-4FE0-B486-C643BB780B7A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8B303-9646-4318-9A48-F54F2EAB7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D1EE-FDFE-4800-81A7-271B86DB8F75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9F44-6AB4-4B6B-AADE-104EAFD71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5146-FBA1-455E-A1B6-450C8BAB5BC6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BF18-6AA0-4DBC-A5EB-3C647475C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9E14-A538-431E-8526-A3B7253E96AF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B444-36ED-4C2A-96BB-4C7881DC2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BC3A0-8974-4E5F-ABAC-756C65248BAE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91573-F707-4AAA-824B-3D8C858F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AC5A1-32AD-4FD3-9056-4BDB1778E88D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C08C-FF1E-4BFD-95CB-4D2046685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CA86-7810-4224-AF9E-6DFEF5A1D788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BBDA-D43C-46ED-B14E-39BB9F8F4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96304-3BE1-433F-BC60-919C6BEB5EFC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68F42-9577-4C59-86D8-7E749F922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B0519-415E-4CD9-901B-06FEAA367BA3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B0CF-706A-4B21-BCB7-A9EBF9C24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48585-7A09-47B5-8D01-A131789B07DA}" type="datetimeFigureOut">
              <a:rPr lang="ru-RU"/>
              <a:pPr>
                <a:defRPr/>
              </a:pPr>
              <a:t>01.05.2022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D95D600-2933-4610-8BC0-B4E9012417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audio" Target="../media/audio11.wav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4.png"/><Relationship Id="rId4" Type="http://schemas.openxmlformats.org/officeDocument/2006/relationships/audio" Target="../media/audio1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7.wav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audio" Target="../media/audio11.wav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audio" Target="../media/audio3.wav"/><Relationship Id="rId21" Type="http://schemas.openxmlformats.org/officeDocument/2006/relationships/image" Target="../media/image8.png"/><Relationship Id="rId7" Type="http://schemas.openxmlformats.org/officeDocument/2006/relationships/audio" Target="../media/audio7.wav"/><Relationship Id="rId12" Type="http://schemas.openxmlformats.org/officeDocument/2006/relationships/audio" Target="../media/audio11.wav"/><Relationship Id="rId17" Type="http://schemas.openxmlformats.org/officeDocument/2006/relationships/image" Target="../media/image4.png"/><Relationship Id="rId2" Type="http://schemas.openxmlformats.org/officeDocument/2006/relationships/audio" Target="../media/audio2.wav"/><Relationship Id="rId16" Type="http://schemas.openxmlformats.org/officeDocument/2006/relationships/audio" Target="../media/audio13.wav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.png"/><Relationship Id="rId5" Type="http://schemas.openxmlformats.org/officeDocument/2006/relationships/audio" Target="../media/audio5.wav"/><Relationship Id="rId15" Type="http://schemas.openxmlformats.org/officeDocument/2006/relationships/image" Target="../media/image3.png"/><Relationship Id="rId10" Type="http://schemas.openxmlformats.org/officeDocument/2006/relationships/audio" Target="../media/audio10.wav"/><Relationship Id="rId19" Type="http://schemas.openxmlformats.org/officeDocument/2006/relationships/image" Target="../media/image6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audio" Target="../media/audio12.wav"/><Relationship Id="rId9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8.wav"/><Relationship Id="rId5" Type="http://schemas.openxmlformats.org/officeDocument/2006/relationships/image" Target="../media/image2.png"/><Relationship Id="rId4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.png"/><Relationship Id="rId18" Type="http://schemas.openxmlformats.org/officeDocument/2006/relationships/image" Target="../media/image5.png"/><Relationship Id="rId3" Type="http://schemas.openxmlformats.org/officeDocument/2006/relationships/audio" Target="../media/audio7.wav"/><Relationship Id="rId21" Type="http://schemas.openxmlformats.org/officeDocument/2006/relationships/image" Target="../media/image8.png"/><Relationship Id="rId7" Type="http://schemas.openxmlformats.org/officeDocument/2006/relationships/audio" Target="../media/audio3.wav"/><Relationship Id="rId12" Type="http://schemas.openxmlformats.org/officeDocument/2006/relationships/audio" Target="../media/audio11.wav"/><Relationship Id="rId17" Type="http://schemas.openxmlformats.org/officeDocument/2006/relationships/image" Target="../media/image4.png"/><Relationship Id="rId2" Type="http://schemas.openxmlformats.org/officeDocument/2006/relationships/audio" Target="../media/audio6.wav"/><Relationship Id="rId16" Type="http://schemas.openxmlformats.org/officeDocument/2006/relationships/audio" Target="../media/audio13.wav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.png"/><Relationship Id="rId5" Type="http://schemas.openxmlformats.org/officeDocument/2006/relationships/audio" Target="../media/audio9.wav"/><Relationship Id="rId15" Type="http://schemas.openxmlformats.org/officeDocument/2006/relationships/image" Target="../media/image3.png"/><Relationship Id="rId10" Type="http://schemas.openxmlformats.org/officeDocument/2006/relationships/audio" Target="../media/audio10.wav"/><Relationship Id="rId19" Type="http://schemas.openxmlformats.org/officeDocument/2006/relationships/image" Target="../media/image6.png"/><Relationship Id="rId4" Type="http://schemas.openxmlformats.org/officeDocument/2006/relationships/audio" Target="../media/audio8.wav"/><Relationship Id="rId9" Type="http://schemas.openxmlformats.org/officeDocument/2006/relationships/audio" Target="../media/audio5.wav"/><Relationship Id="rId14" Type="http://schemas.openxmlformats.org/officeDocument/2006/relationships/audio" Target="../media/audio1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3.wav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audio" Target="../media/audio12.wav"/><Relationship Id="rId9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1.png"/><Relationship Id="rId4" Type="http://schemas.openxmlformats.org/officeDocument/2006/relationships/audio" Target="../media/audio10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7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audio" Target="../media/audio26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5" Type="http://schemas.openxmlformats.org/officeDocument/2006/relationships/image" Target="../media/image14.png"/><Relationship Id="rId4" Type="http://schemas.openxmlformats.org/officeDocument/2006/relationships/audio" Target="../media/audio25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4.wav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audio" Target="../media/audio26.wav"/><Relationship Id="rId4" Type="http://schemas.openxmlformats.org/officeDocument/2006/relationships/image" Target="../media/image11.jpeg"/><Relationship Id="rId9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5.wav"/><Relationship Id="rId7" Type="http://schemas.openxmlformats.org/officeDocument/2006/relationships/image" Target="../media/image9.pn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5" Type="http://schemas.openxmlformats.org/officeDocument/2006/relationships/audio" Target="../media/audio17.wav"/><Relationship Id="rId10" Type="http://schemas.openxmlformats.org/officeDocument/2006/relationships/image" Target="../media/image12.png"/><Relationship Id="rId4" Type="http://schemas.openxmlformats.org/officeDocument/2006/relationships/audio" Target="../media/audio16.wav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7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9.wav"/><Relationship Id="rId5" Type="http://schemas.openxmlformats.org/officeDocument/2006/relationships/image" Target="../media/image15.png"/><Relationship Id="rId4" Type="http://schemas.openxmlformats.org/officeDocument/2006/relationships/audio" Target="../media/audio26.wav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eg"/><Relationship Id="rId7" Type="http://schemas.openxmlformats.org/officeDocument/2006/relationships/audio" Target="../media/audio25.wav"/><Relationship Id="rId12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audio" Target="../media/audio24.wav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audio" Target="../media/audio26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9.png"/><Relationship Id="rId4" Type="http://schemas.openxmlformats.org/officeDocument/2006/relationships/audio" Target="../media/audio18.wav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audio" Target="../media/audio25.wav"/><Relationship Id="rId12" Type="http://schemas.openxmlformats.org/officeDocument/2006/relationships/image" Target="../media/image17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audio" Target="../media/audio26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0.wav"/><Relationship Id="rId5" Type="http://schemas.openxmlformats.org/officeDocument/2006/relationships/image" Target="../media/image13.png"/><Relationship Id="rId4" Type="http://schemas.openxmlformats.org/officeDocument/2006/relationships/audio" Target="../media/audio24.wav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4.wav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audio" Target="../media/audio26.wav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7.wav"/><Relationship Id="rId7" Type="http://schemas.openxmlformats.org/officeDocument/2006/relationships/image" Target="../media/image9.png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8.wav"/><Relationship Id="rId5" Type="http://schemas.openxmlformats.org/officeDocument/2006/relationships/audio" Target="../media/audio15.wav"/><Relationship Id="rId10" Type="http://schemas.openxmlformats.org/officeDocument/2006/relationships/image" Target="../media/image12.png"/><Relationship Id="rId4" Type="http://schemas.openxmlformats.org/officeDocument/2006/relationships/audio" Target="../media/audio14.wav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6.wav"/><Relationship Id="rId4" Type="http://schemas.openxmlformats.org/officeDocument/2006/relationships/image" Target="../media/image1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16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9.png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26.wav"/><Relationship Id="rId5" Type="http://schemas.openxmlformats.org/officeDocument/2006/relationships/image" Target="../media/image11.jpe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5.wav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4.wav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0" Type="http://schemas.openxmlformats.org/officeDocument/2006/relationships/audio" Target="../media/audio26.wav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7.wav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audio20.wav"/><Relationship Id="rId7" Type="http://schemas.openxmlformats.org/officeDocument/2006/relationships/audio" Target="../media/audio24.wav"/><Relationship Id="rId12" Type="http://schemas.openxmlformats.org/officeDocument/2006/relationships/image" Target="../media/image15.png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3.wav"/><Relationship Id="rId11" Type="http://schemas.openxmlformats.org/officeDocument/2006/relationships/audio" Target="../media/audio26.wav"/><Relationship Id="rId5" Type="http://schemas.openxmlformats.org/officeDocument/2006/relationships/audio" Target="../media/audio22.wav"/><Relationship Id="rId10" Type="http://schemas.openxmlformats.org/officeDocument/2006/relationships/image" Target="../media/image14.png"/><Relationship Id="rId4" Type="http://schemas.openxmlformats.org/officeDocument/2006/relationships/audio" Target="../media/audio21.wav"/><Relationship Id="rId9" Type="http://schemas.openxmlformats.org/officeDocument/2006/relationships/audio" Target="../media/audio25.wav"/><Relationship Id="rId1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4.png"/><Relationship Id="rId3" Type="http://schemas.openxmlformats.org/officeDocument/2006/relationships/audio" Target="../media/audio31.wav"/><Relationship Id="rId7" Type="http://schemas.openxmlformats.org/officeDocument/2006/relationships/image" Target="../media/image1.png"/><Relationship Id="rId12" Type="http://schemas.openxmlformats.org/officeDocument/2006/relationships/audio" Target="../media/audio13.wav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5.wav"/><Relationship Id="rId6" Type="http://schemas.openxmlformats.org/officeDocument/2006/relationships/audio" Target="../media/audio10.wav"/><Relationship Id="rId11" Type="http://schemas.openxmlformats.org/officeDocument/2006/relationships/image" Target="../media/image3.png"/><Relationship Id="rId5" Type="http://schemas.openxmlformats.org/officeDocument/2006/relationships/image" Target="../media/image23.png"/><Relationship Id="rId1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audio" Target="../media/audio32.wav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4.png"/><Relationship Id="rId3" Type="http://schemas.openxmlformats.org/officeDocument/2006/relationships/audio" Target="../media/audio31.wav"/><Relationship Id="rId7" Type="http://schemas.openxmlformats.org/officeDocument/2006/relationships/image" Target="../media/image1.png"/><Relationship Id="rId12" Type="http://schemas.openxmlformats.org/officeDocument/2006/relationships/audio" Target="../media/audio13.wav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27.wav"/><Relationship Id="rId6" Type="http://schemas.openxmlformats.org/officeDocument/2006/relationships/audio" Target="../media/audio10.wav"/><Relationship Id="rId11" Type="http://schemas.openxmlformats.org/officeDocument/2006/relationships/image" Target="../media/image3.png"/><Relationship Id="rId5" Type="http://schemas.openxmlformats.org/officeDocument/2006/relationships/image" Target="../media/image24.png"/><Relationship Id="rId1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audio" Target="../media/audio32.wav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4.png"/><Relationship Id="rId3" Type="http://schemas.openxmlformats.org/officeDocument/2006/relationships/audio" Target="../media/audio31.wav"/><Relationship Id="rId7" Type="http://schemas.openxmlformats.org/officeDocument/2006/relationships/image" Target="../media/image1.png"/><Relationship Id="rId12" Type="http://schemas.openxmlformats.org/officeDocument/2006/relationships/audio" Target="../media/audio13.wav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33.wav"/><Relationship Id="rId6" Type="http://schemas.openxmlformats.org/officeDocument/2006/relationships/audio" Target="../media/audio10.wav"/><Relationship Id="rId11" Type="http://schemas.openxmlformats.org/officeDocument/2006/relationships/image" Target="../media/image3.png"/><Relationship Id="rId5" Type="http://schemas.openxmlformats.org/officeDocument/2006/relationships/image" Target="../media/image25.png"/><Relationship Id="rId1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audio" Target="../media/audio32.wav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4.png"/><Relationship Id="rId3" Type="http://schemas.openxmlformats.org/officeDocument/2006/relationships/audio" Target="../media/audio31.wav"/><Relationship Id="rId7" Type="http://schemas.openxmlformats.org/officeDocument/2006/relationships/image" Target="../media/image1.png"/><Relationship Id="rId12" Type="http://schemas.openxmlformats.org/officeDocument/2006/relationships/audio" Target="../media/audio13.wav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7.wav"/><Relationship Id="rId6" Type="http://schemas.openxmlformats.org/officeDocument/2006/relationships/audio" Target="../media/audio10.wav"/><Relationship Id="rId11" Type="http://schemas.openxmlformats.org/officeDocument/2006/relationships/image" Target="../media/image3.png"/><Relationship Id="rId5" Type="http://schemas.openxmlformats.org/officeDocument/2006/relationships/image" Target="../media/image26.png"/><Relationship Id="rId1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audio" Target="../media/audio32.wav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4.png"/><Relationship Id="rId3" Type="http://schemas.openxmlformats.org/officeDocument/2006/relationships/audio" Target="../media/audio31.wav"/><Relationship Id="rId7" Type="http://schemas.openxmlformats.org/officeDocument/2006/relationships/image" Target="../media/image1.png"/><Relationship Id="rId12" Type="http://schemas.openxmlformats.org/officeDocument/2006/relationships/audio" Target="../media/audio13.wav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3.wav"/><Relationship Id="rId6" Type="http://schemas.openxmlformats.org/officeDocument/2006/relationships/audio" Target="../media/audio10.wav"/><Relationship Id="rId11" Type="http://schemas.openxmlformats.org/officeDocument/2006/relationships/image" Target="../media/image3.png"/><Relationship Id="rId5" Type="http://schemas.openxmlformats.org/officeDocument/2006/relationships/image" Target="../media/image27.png"/><Relationship Id="rId1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audio" Target="../media/audio32.wav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4.png"/><Relationship Id="rId3" Type="http://schemas.openxmlformats.org/officeDocument/2006/relationships/audio" Target="../media/audio31.wav"/><Relationship Id="rId7" Type="http://schemas.openxmlformats.org/officeDocument/2006/relationships/image" Target="../media/image1.png"/><Relationship Id="rId12" Type="http://schemas.openxmlformats.org/officeDocument/2006/relationships/audio" Target="../media/audio13.wav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9.wav"/><Relationship Id="rId6" Type="http://schemas.openxmlformats.org/officeDocument/2006/relationships/audio" Target="../media/audio10.wav"/><Relationship Id="rId11" Type="http://schemas.openxmlformats.org/officeDocument/2006/relationships/image" Target="../media/image3.png"/><Relationship Id="rId5" Type="http://schemas.openxmlformats.org/officeDocument/2006/relationships/image" Target="../media/image28.png"/><Relationship Id="rId1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audio" Target="../media/audio32.wav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4.png"/><Relationship Id="rId3" Type="http://schemas.openxmlformats.org/officeDocument/2006/relationships/audio" Target="../media/audio31.wav"/><Relationship Id="rId7" Type="http://schemas.openxmlformats.org/officeDocument/2006/relationships/image" Target="../media/image1.png"/><Relationship Id="rId12" Type="http://schemas.openxmlformats.org/officeDocument/2006/relationships/audio" Target="../media/audio13.wav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8.wav"/><Relationship Id="rId6" Type="http://schemas.openxmlformats.org/officeDocument/2006/relationships/audio" Target="../media/audio10.wav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audio" Target="../media/audio32.wav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image" Target="../media/image4.png"/><Relationship Id="rId3" Type="http://schemas.openxmlformats.org/officeDocument/2006/relationships/audio" Target="../media/audio31.wav"/><Relationship Id="rId7" Type="http://schemas.openxmlformats.org/officeDocument/2006/relationships/image" Target="../media/image1.png"/><Relationship Id="rId12" Type="http://schemas.openxmlformats.org/officeDocument/2006/relationships/audio" Target="../media/audio13.wav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audio" Target="../media/audio2.wav"/><Relationship Id="rId6" Type="http://schemas.openxmlformats.org/officeDocument/2006/relationships/audio" Target="../media/audio10.wav"/><Relationship Id="rId11" Type="http://schemas.openxmlformats.org/officeDocument/2006/relationships/image" Target="../media/image3.png"/><Relationship Id="rId5" Type="http://schemas.openxmlformats.org/officeDocument/2006/relationships/image" Target="../media/image19.png"/><Relationship Id="rId15" Type="http://schemas.openxmlformats.org/officeDocument/2006/relationships/image" Target="../media/image6.png"/><Relationship Id="rId10" Type="http://schemas.openxmlformats.org/officeDocument/2006/relationships/audio" Target="../media/audio12.wav"/><Relationship Id="rId4" Type="http://schemas.openxmlformats.org/officeDocument/2006/relationships/audio" Target="../media/audio32.wav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5.wav"/><Relationship Id="rId18" Type="http://schemas.openxmlformats.org/officeDocument/2006/relationships/image" Target="../media/image17.png"/><Relationship Id="rId3" Type="http://schemas.openxmlformats.org/officeDocument/2006/relationships/audio" Target="../media/audio3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audio15.wav"/><Relationship Id="rId6" Type="http://schemas.openxmlformats.org/officeDocument/2006/relationships/audio" Target="../media/audio18.wav"/><Relationship Id="rId11" Type="http://schemas.openxmlformats.org/officeDocument/2006/relationships/audio" Target="../media/audio24.wav"/><Relationship Id="rId5" Type="http://schemas.openxmlformats.org/officeDocument/2006/relationships/image" Target="../media/image22.png"/><Relationship Id="rId15" Type="http://schemas.openxmlformats.org/officeDocument/2006/relationships/audio" Target="../media/audio26.wav"/><Relationship Id="rId10" Type="http://schemas.openxmlformats.org/officeDocument/2006/relationships/image" Target="../media/image12.png"/><Relationship Id="rId4" Type="http://schemas.openxmlformats.org/officeDocument/2006/relationships/audio" Target="../media/audio32.wav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audio" Target="../media/audio26.wav"/><Relationship Id="rId3" Type="http://schemas.openxmlformats.org/officeDocument/2006/relationships/audio" Target="../media/audio23.wav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1.wav"/><Relationship Id="rId11" Type="http://schemas.openxmlformats.org/officeDocument/2006/relationships/audio" Target="../media/audio25.wav"/><Relationship Id="rId5" Type="http://schemas.openxmlformats.org/officeDocument/2006/relationships/audio" Target="../media/audio20.wav"/><Relationship Id="rId10" Type="http://schemas.openxmlformats.org/officeDocument/2006/relationships/image" Target="../media/image13.png"/><Relationship Id="rId4" Type="http://schemas.openxmlformats.org/officeDocument/2006/relationships/audio" Target="../media/audio19.wav"/><Relationship Id="rId9" Type="http://schemas.openxmlformats.org/officeDocument/2006/relationships/audio" Target="../media/audio24.wav"/><Relationship Id="rId14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5.wav"/><Relationship Id="rId18" Type="http://schemas.openxmlformats.org/officeDocument/2006/relationships/image" Target="../media/image17.png"/><Relationship Id="rId3" Type="http://schemas.openxmlformats.org/officeDocument/2006/relationships/audio" Target="../media/audio3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audio34.wav"/><Relationship Id="rId6" Type="http://schemas.openxmlformats.org/officeDocument/2006/relationships/audio" Target="../media/audio18.wav"/><Relationship Id="rId11" Type="http://schemas.openxmlformats.org/officeDocument/2006/relationships/audio" Target="../media/audio24.wav"/><Relationship Id="rId5" Type="http://schemas.openxmlformats.org/officeDocument/2006/relationships/image" Target="../media/image29.png"/><Relationship Id="rId15" Type="http://schemas.openxmlformats.org/officeDocument/2006/relationships/audio" Target="../media/audio26.wav"/><Relationship Id="rId10" Type="http://schemas.openxmlformats.org/officeDocument/2006/relationships/image" Target="../media/image12.png"/><Relationship Id="rId4" Type="http://schemas.openxmlformats.org/officeDocument/2006/relationships/audio" Target="../media/audio32.wav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5.wav"/><Relationship Id="rId18" Type="http://schemas.openxmlformats.org/officeDocument/2006/relationships/image" Target="../media/image17.png"/><Relationship Id="rId3" Type="http://schemas.openxmlformats.org/officeDocument/2006/relationships/audio" Target="../media/audio3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audio16.wav"/><Relationship Id="rId6" Type="http://schemas.openxmlformats.org/officeDocument/2006/relationships/audio" Target="../media/audio18.wav"/><Relationship Id="rId11" Type="http://schemas.openxmlformats.org/officeDocument/2006/relationships/audio" Target="../media/audio24.wav"/><Relationship Id="rId5" Type="http://schemas.openxmlformats.org/officeDocument/2006/relationships/image" Target="../media/image30.png"/><Relationship Id="rId15" Type="http://schemas.openxmlformats.org/officeDocument/2006/relationships/audio" Target="../media/audio26.wav"/><Relationship Id="rId10" Type="http://schemas.openxmlformats.org/officeDocument/2006/relationships/image" Target="../media/image12.png"/><Relationship Id="rId4" Type="http://schemas.openxmlformats.org/officeDocument/2006/relationships/audio" Target="../media/audio32.wav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5.wav"/><Relationship Id="rId18" Type="http://schemas.openxmlformats.org/officeDocument/2006/relationships/image" Target="../media/image17.png"/><Relationship Id="rId3" Type="http://schemas.openxmlformats.org/officeDocument/2006/relationships/audio" Target="../media/audio3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audio29.wav"/><Relationship Id="rId6" Type="http://schemas.openxmlformats.org/officeDocument/2006/relationships/audio" Target="../media/audio18.wav"/><Relationship Id="rId11" Type="http://schemas.openxmlformats.org/officeDocument/2006/relationships/audio" Target="../media/audio24.wav"/><Relationship Id="rId5" Type="http://schemas.openxmlformats.org/officeDocument/2006/relationships/image" Target="../media/image31.png"/><Relationship Id="rId15" Type="http://schemas.openxmlformats.org/officeDocument/2006/relationships/audio" Target="../media/audio26.wav"/><Relationship Id="rId10" Type="http://schemas.openxmlformats.org/officeDocument/2006/relationships/image" Target="../media/image12.png"/><Relationship Id="rId4" Type="http://schemas.openxmlformats.org/officeDocument/2006/relationships/audio" Target="../media/audio32.wav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5.wav"/><Relationship Id="rId18" Type="http://schemas.openxmlformats.org/officeDocument/2006/relationships/image" Target="../media/image17.png"/><Relationship Id="rId3" Type="http://schemas.openxmlformats.org/officeDocument/2006/relationships/audio" Target="../media/audio3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audio14.wav"/><Relationship Id="rId6" Type="http://schemas.openxmlformats.org/officeDocument/2006/relationships/audio" Target="../media/audio18.wav"/><Relationship Id="rId11" Type="http://schemas.openxmlformats.org/officeDocument/2006/relationships/audio" Target="../media/audio24.wav"/><Relationship Id="rId5" Type="http://schemas.openxmlformats.org/officeDocument/2006/relationships/image" Target="../media/image32.png"/><Relationship Id="rId15" Type="http://schemas.openxmlformats.org/officeDocument/2006/relationships/audio" Target="../media/audio26.wav"/><Relationship Id="rId10" Type="http://schemas.openxmlformats.org/officeDocument/2006/relationships/image" Target="../media/image12.png"/><Relationship Id="rId4" Type="http://schemas.openxmlformats.org/officeDocument/2006/relationships/audio" Target="../media/audio32.wav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5.wav"/><Relationship Id="rId18" Type="http://schemas.openxmlformats.org/officeDocument/2006/relationships/image" Target="../media/image17.png"/><Relationship Id="rId3" Type="http://schemas.openxmlformats.org/officeDocument/2006/relationships/audio" Target="../media/audio3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audio23.wav"/><Relationship Id="rId6" Type="http://schemas.openxmlformats.org/officeDocument/2006/relationships/audio" Target="../media/audio18.wav"/><Relationship Id="rId11" Type="http://schemas.openxmlformats.org/officeDocument/2006/relationships/audio" Target="../media/audio24.wav"/><Relationship Id="rId5" Type="http://schemas.openxmlformats.org/officeDocument/2006/relationships/image" Target="../media/image33.png"/><Relationship Id="rId15" Type="http://schemas.openxmlformats.org/officeDocument/2006/relationships/audio" Target="../media/audio26.wav"/><Relationship Id="rId10" Type="http://schemas.openxmlformats.org/officeDocument/2006/relationships/image" Target="../media/image12.png"/><Relationship Id="rId4" Type="http://schemas.openxmlformats.org/officeDocument/2006/relationships/audio" Target="../media/audio32.wav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5.wav"/><Relationship Id="rId18" Type="http://schemas.openxmlformats.org/officeDocument/2006/relationships/image" Target="../media/image17.png"/><Relationship Id="rId3" Type="http://schemas.openxmlformats.org/officeDocument/2006/relationships/audio" Target="../media/audio3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audio35.wav"/><Relationship Id="rId6" Type="http://schemas.openxmlformats.org/officeDocument/2006/relationships/audio" Target="../media/audio18.wav"/><Relationship Id="rId11" Type="http://schemas.openxmlformats.org/officeDocument/2006/relationships/audio" Target="../media/audio24.wav"/><Relationship Id="rId5" Type="http://schemas.openxmlformats.org/officeDocument/2006/relationships/image" Target="../media/image31.png"/><Relationship Id="rId15" Type="http://schemas.openxmlformats.org/officeDocument/2006/relationships/audio" Target="../media/audio26.wav"/><Relationship Id="rId10" Type="http://schemas.openxmlformats.org/officeDocument/2006/relationships/image" Target="../media/image12.png"/><Relationship Id="rId4" Type="http://schemas.openxmlformats.org/officeDocument/2006/relationships/audio" Target="../media/audio32.wav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5.wav"/><Relationship Id="rId18" Type="http://schemas.openxmlformats.org/officeDocument/2006/relationships/image" Target="../media/image17.png"/><Relationship Id="rId3" Type="http://schemas.openxmlformats.org/officeDocument/2006/relationships/audio" Target="../media/audio3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audio30.wav"/><Relationship Id="rId6" Type="http://schemas.openxmlformats.org/officeDocument/2006/relationships/audio" Target="../media/audio18.wav"/><Relationship Id="rId11" Type="http://schemas.openxmlformats.org/officeDocument/2006/relationships/audio" Target="../media/audio24.wav"/><Relationship Id="rId5" Type="http://schemas.openxmlformats.org/officeDocument/2006/relationships/image" Target="../media/image31.png"/><Relationship Id="rId15" Type="http://schemas.openxmlformats.org/officeDocument/2006/relationships/audio" Target="../media/audio26.wav"/><Relationship Id="rId10" Type="http://schemas.openxmlformats.org/officeDocument/2006/relationships/image" Target="../media/image12.png"/><Relationship Id="rId4" Type="http://schemas.openxmlformats.org/officeDocument/2006/relationships/audio" Target="../media/audio32.wav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audio" Target="../media/audio25.wav"/><Relationship Id="rId18" Type="http://schemas.openxmlformats.org/officeDocument/2006/relationships/image" Target="../media/image17.png"/><Relationship Id="rId3" Type="http://schemas.openxmlformats.org/officeDocument/2006/relationships/audio" Target="../media/audio31.wav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png"/><Relationship Id="rId1" Type="http://schemas.openxmlformats.org/officeDocument/2006/relationships/audio" Target="../media/audio36.wav"/><Relationship Id="rId6" Type="http://schemas.openxmlformats.org/officeDocument/2006/relationships/audio" Target="../media/audio18.wav"/><Relationship Id="rId11" Type="http://schemas.openxmlformats.org/officeDocument/2006/relationships/audio" Target="../media/audio24.wav"/><Relationship Id="rId5" Type="http://schemas.openxmlformats.org/officeDocument/2006/relationships/image" Target="../media/image31.png"/><Relationship Id="rId15" Type="http://schemas.openxmlformats.org/officeDocument/2006/relationships/audio" Target="../media/audio26.wav"/><Relationship Id="rId10" Type="http://schemas.openxmlformats.org/officeDocument/2006/relationships/image" Target="../media/image12.png"/><Relationship Id="rId4" Type="http://schemas.openxmlformats.org/officeDocument/2006/relationships/audio" Target="../media/audio32.wav"/><Relationship Id="rId9" Type="http://schemas.openxmlformats.org/officeDocument/2006/relationships/image" Target="../media/image11.jpe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2.wav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audio" Target="../media/audio11.wav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1"/>
          <p:cNvSpPr>
            <a:spLocks noChangeArrowheads="1"/>
          </p:cNvSpPr>
          <p:nvPr/>
        </p:nvSpPr>
        <p:spPr bwMode="auto">
          <a:xfrm>
            <a:off x="0" y="5715000"/>
            <a:ext cx="1219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006600"/>
                </a:solidFill>
                <a:cs typeface="Arial" charset="0"/>
              </a:rPr>
              <a:t>Составил Хмеленок Николай Павлович</a:t>
            </a:r>
            <a:endParaRPr lang="ru-RU" sz="4400" dirty="0">
              <a:solidFill>
                <a:srgbClr val="006600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0" y="2636912"/>
            <a:ext cx="12192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Домашние животные</a:t>
            </a:r>
            <a:endParaRPr lang="ru-RU" sz="8000" b="1" dirty="0">
              <a:ln w="1905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1"/>
          <p:cNvSpPr>
            <a:spLocks noChangeArrowheads="1"/>
          </p:cNvSpPr>
          <p:nvPr/>
        </p:nvSpPr>
        <p:spPr bwMode="auto">
          <a:xfrm>
            <a:off x="0" y="4077072"/>
            <a:ext cx="12192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Там, где нет стрелок,</a:t>
            </a:r>
          </a:p>
          <a:p>
            <a:pPr algn="ctr"/>
            <a:r>
              <a:rPr lang="ru-RU" sz="4400" b="1" i="1" dirty="0" smtClean="0">
                <a:solidFill>
                  <a:srgbClr val="0033CC"/>
                </a:solidFill>
                <a:cs typeface="Arial" charset="0"/>
              </a:rPr>
              <a:t>на другой слайд  переходить пробелом</a:t>
            </a:r>
            <a:endParaRPr lang="ru-RU" sz="4400" dirty="0">
              <a:solidFill>
                <a:srgbClr val="0033CC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0" y="980728"/>
            <a:ext cx="1219200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8263" algn="ctr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de-DE" sz="10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Haustiere</a:t>
            </a:r>
            <a:endParaRPr lang="de-DE" sz="100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136560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usti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eZiege.wav">
            <a:hlinkClick r:id="" action="ppaction://media"/>
          </p:cNvPr>
          <p:cNvPicPr>
            <a:picLocks noRot="1" noChangeAspect="1"/>
          </p:cNvPicPr>
          <p:nvPr>
            <a:wavAudioFile r:embed="rId1" name="dieZiege.wav"/>
          </p:nvPr>
        </p:nvPicPr>
        <p:blipFill>
          <a:blip r:embed="rId3"/>
          <a:stretch>
            <a:fillRect/>
          </a:stretch>
        </p:blipFill>
        <p:spPr>
          <a:xfrm>
            <a:off x="13525552" y="1500174"/>
            <a:ext cx="304800" cy="304800"/>
          </a:xfrm>
          <a:prstGeom prst="rect">
            <a:avLst/>
          </a:prstGeom>
        </p:spPr>
      </p:pic>
      <p:pic>
        <p:nvPicPr>
          <p:cNvPr id="12" name="Рисунок 11" descr="goat04.png">
            <a:hlinkClick r:id="" action="ppaction://noaction">
              <a:snd r:embed="rId4" name="a-goat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eEnte.wav">
            <a:hlinkClick r:id="" action="ppaction://media"/>
          </p:cNvPr>
          <p:cNvPicPr>
            <a:picLocks noRot="1" noChangeAspect="1"/>
          </p:cNvPicPr>
          <p:nvPr>
            <a:wavAudioFile r:embed="rId1" name="dieEnte.wav"/>
          </p:nvPr>
        </p:nvPicPr>
        <p:blipFill>
          <a:blip r:embed="rId3"/>
          <a:stretch>
            <a:fillRect/>
          </a:stretch>
        </p:blipFill>
        <p:spPr>
          <a:xfrm>
            <a:off x="12811172" y="2285992"/>
            <a:ext cx="304800" cy="304800"/>
          </a:xfrm>
          <a:prstGeom prst="rect">
            <a:avLst/>
          </a:prstGeom>
        </p:spPr>
      </p:pic>
      <p:pic>
        <p:nvPicPr>
          <p:cNvPr id="12" name="Рисунок 11" descr="duck0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6" name="a-goa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cow00.png">
            <a:hlinkClick r:id="" action="ppaction://noaction">
              <a:snd r:embed="rId3" name="a cow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13" name="dieKuh.wav">
            <a:hlinkClick r:id="" action="ppaction://media"/>
          </p:cNvPr>
          <p:cNvPicPr>
            <a:picLocks noRot="1" noChangeAspect="1"/>
          </p:cNvPicPr>
          <p:nvPr>
            <a:wavAudioFile r:embed="rId1" name="dieKuh.wav"/>
          </p:nvPr>
        </p:nvPicPr>
        <p:blipFill>
          <a:blip r:embed="rId5"/>
          <a:stretch>
            <a:fillRect/>
          </a:stretch>
        </p:blipFill>
        <p:spPr>
          <a:xfrm>
            <a:off x="12668296" y="1643050"/>
            <a:ext cx="304800" cy="304800"/>
          </a:xfrm>
          <a:prstGeom prst="rect">
            <a:avLst/>
          </a:prstGeom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10" name="a cat0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0040" y="0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12" name="a mous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95603" y="0"/>
            <a:ext cx="2892629" cy="2857496"/>
          </a:xfrm>
          <a:prstGeom prst="rect">
            <a:avLst/>
          </a:prstGeom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0" y="2928934"/>
            <a:ext cx="2952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Katze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952728" y="2857496"/>
            <a:ext cx="3143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Maus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3" name="Рисунок 22" descr="cow00.png">
            <a:hlinkClick r:id="" action="ppaction://noaction">
              <a:snd r:embed="rId14" name="a cow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67438" y="0"/>
            <a:ext cx="2500330" cy="2821247"/>
          </a:xfrm>
          <a:prstGeom prst="rect">
            <a:avLst/>
          </a:prstGeom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6167438" y="2857496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Kuh</a:t>
            </a:r>
            <a:endParaRPr lang="en-US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" name="Рисунок 31" descr="goat04.png">
            <a:hlinkClick r:id="" action="ppaction://noaction">
              <a:snd r:embed="rId16" name="a-goat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096396" y="0"/>
            <a:ext cx="2500330" cy="2897017"/>
          </a:xfrm>
          <a:prstGeom prst="rect">
            <a:avLst/>
          </a:prstGeom>
        </p:spPr>
      </p:pic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8950670" y="2777508"/>
            <a:ext cx="2880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Ziege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0" y="6088559"/>
            <a:ext cx="2666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Ente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3095604" y="6088559"/>
            <a:ext cx="2786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Gans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6167438" y="6088559"/>
            <a:ext cx="2786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Biene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882214" y="3786190"/>
            <a:ext cx="1857388" cy="2391487"/>
          </a:xfrm>
          <a:prstGeom prst="rect">
            <a:avLst/>
          </a:prstGeom>
        </p:spPr>
      </p:pic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8953520" y="6088559"/>
            <a:ext cx="32384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Ameise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--Kat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_M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K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Z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_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G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e_B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e Ame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33" grpId="0"/>
      <p:bldP spid="35" grpId="0"/>
      <p:bldP spid="37" grpId="0"/>
      <p:bldP spid="39" grpId="0"/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eGans.wav">
            <a:hlinkClick r:id="" action="ppaction://media"/>
          </p:cNvPr>
          <p:cNvPicPr>
            <a:picLocks noRot="1" noChangeAspect="1"/>
          </p:cNvPicPr>
          <p:nvPr>
            <a:wavAudioFile r:embed="rId1" name="dieGans.wav"/>
          </p:nvPr>
        </p:nvPicPr>
        <p:blipFill>
          <a:blip r:embed="rId3"/>
          <a:stretch>
            <a:fillRect/>
          </a:stretch>
        </p:blipFill>
        <p:spPr>
          <a:xfrm>
            <a:off x="12596858" y="2357430"/>
            <a:ext cx="304800" cy="304800"/>
          </a:xfrm>
          <a:prstGeom prst="rect">
            <a:avLst/>
          </a:prstGeom>
        </p:spPr>
      </p:pic>
      <p:pic>
        <p:nvPicPr>
          <p:cNvPr id="12" name="Рисунок 11" descr="goo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e Ameise.wav">
            <a:hlinkClick r:id="" action="ppaction://media"/>
          </p:cNvPr>
          <p:cNvPicPr>
            <a:picLocks noRot="1" noChangeAspect="1"/>
          </p:cNvPicPr>
          <p:nvPr>
            <a:wavAudioFile r:embed="rId1" name="die Ameise.wav"/>
          </p:nvPr>
        </p:nvPicPr>
        <p:blipFill>
          <a:blip r:embed="rId3"/>
          <a:stretch>
            <a:fillRect/>
          </a:stretch>
        </p:blipFill>
        <p:spPr>
          <a:xfrm>
            <a:off x="13168362" y="2143116"/>
            <a:ext cx="304800" cy="304800"/>
          </a:xfrm>
          <a:prstGeom prst="rect">
            <a:avLst/>
          </a:prstGeom>
        </p:spPr>
      </p:pic>
      <p:pic>
        <p:nvPicPr>
          <p:cNvPr id="12" name="Рисунок 11" descr="ant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3" name="Штриховая стрелка вправо 12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4" name="a cow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6" name="a-goa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Maus.wav">
            <a:hlinkClick r:id="" action="ppaction://media"/>
          </p:cNvPr>
          <p:cNvPicPr>
            <a:picLocks noRot="1" noChangeAspect="1"/>
          </p:cNvPicPr>
          <p:nvPr>
            <a:wavAudioFile r:embed="rId1" name="dieMaus.wav"/>
          </p:nvPr>
        </p:nvPicPr>
        <p:blipFill>
          <a:blip r:embed="rId3"/>
          <a:stretch>
            <a:fillRect/>
          </a:stretch>
        </p:blipFill>
        <p:spPr>
          <a:xfrm>
            <a:off x="12668296" y="3214686"/>
            <a:ext cx="304800" cy="304800"/>
          </a:xfrm>
          <a:prstGeom prst="rect">
            <a:avLst/>
          </a:prstGeom>
        </p:spPr>
      </p:pic>
      <p:pic>
        <p:nvPicPr>
          <p:cNvPr id="13" name="Рисунок 12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_Biene.wav">
            <a:hlinkClick r:id="" action="ppaction://media"/>
          </p:cNvPr>
          <p:cNvPicPr>
            <a:picLocks noRot="1" noChangeAspect="1"/>
          </p:cNvPicPr>
          <p:nvPr>
            <a:wavAudioFile r:embed="rId1" name="die_Biene.wav"/>
          </p:nvPr>
        </p:nvPicPr>
        <p:blipFill>
          <a:blip r:embed="rId3"/>
          <a:stretch>
            <a:fillRect/>
          </a:stretch>
        </p:blipFill>
        <p:spPr>
          <a:xfrm>
            <a:off x="12811172" y="3714752"/>
            <a:ext cx="304800" cy="304800"/>
          </a:xfrm>
          <a:prstGeom prst="rect">
            <a:avLst/>
          </a:prstGeom>
        </p:spPr>
      </p:pic>
      <p:pic>
        <p:nvPicPr>
          <p:cNvPr id="13" name="Рисунок 12" descr="bee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10" name="a cat0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1477" y="3960982"/>
            <a:ext cx="2300681" cy="2897017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12" name="a mouse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67041" y="3960983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14" name="a cow.wav"/>
            </a:hlinkClick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238876" y="3960983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16" name="a-goat.wav"/>
            </a:hlinkClick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9167834" y="3960983"/>
            <a:ext cx="2500330" cy="2897017"/>
          </a:xfrm>
          <a:prstGeom prst="rect">
            <a:avLst/>
          </a:prstGeom>
        </p:spPr>
      </p:pic>
      <p:pic>
        <p:nvPicPr>
          <p:cNvPr id="19" name="Рисунок 18" descr="duck00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358900" y="1033726"/>
            <a:ext cx="2911515" cy="2016224"/>
          </a:xfrm>
          <a:prstGeom prst="rect">
            <a:avLst/>
          </a:prstGeom>
        </p:spPr>
      </p:pic>
      <p:pic>
        <p:nvPicPr>
          <p:cNvPr id="22" name="Рисунок 21" descr="goose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452794" y="928670"/>
            <a:ext cx="2880320" cy="2204689"/>
          </a:xfrm>
          <a:prstGeom prst="rect">
            <a:avLst/>
          </a:prstGeom>
        </p:spPr>
      </p:pic>
      <p:pic>
        <p:nvPicPr>
          <p:cNvPr id="26" name="Рисунок 25" descr="bee000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381752" y="1000108"/>
            <a:ext cx="2874778" cy="2071702"/>
          </a:xfrm>
          <a:prstGeom prst="rect">
            <a:avLst/>
          </a:prstGeom>
        </p:spPr>
      </p:pic>
      <p:pic>
        <p:nvPicPr>
          <p:cNvPr id="28" name="Рисунок 27" descr="ant00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953652" y="857232"/>
            <a:ext cx="1785950" cy="2299507"/>
          </a:xfrm>
          <a:prstGeom prst="rect">
            <a:avLst/>
          </a:prstGeom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0" y="0"/>
            <a:ext cx="26669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Ente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024166" y="0"/>
            <a:ext cx="2786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Gans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6096000" y="0"/>
            <a:ext cx="27860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Biene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Rectangle 1"/>
          <p:cNvSpPr>
            <a:spLocks noChangeArrowheads="1"/>
          </p:cNvSpPr>
          <p:nvPr/>
        </p:nvSpPr>
        <p:spPr bwMode="auto">
          <a:xfrm>
            <a:off x="8882082" y="0"/>
            <a:ext cx="33099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4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Ameise</a:t>
            </a:r>
            <a:endParaRPr lang="en-US" altLang="ru-RU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0" y="3071810"/>
            <a:ext cx="29527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Katze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2952728" y="3071810"/>
            <a:ext cx="3143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Maus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6167438" y="3143248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Kuh</a:t>
            </a:r>
            <a:endParaRPr lang="en-US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8950670" y="3134698"/>
            <a:ext cx="28803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die Ziege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e_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eG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e_Bie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e Ame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ie--Kat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ie_M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ieKu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ieZie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mouse cheese.png">
            <a:hlinkClick r:id="" action="ppaction://noaction">
              <a:snd r:embed="rId2" name="a mouse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4" name="a cow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6" name="a-goat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1" name="Штриховая стрелка вправо 1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--Katze.wav">
            <a:hlinkClick r:id="" action="ppaction://media"/>
          </p:cNvPr>
          <p:cNvPicPr>
            <a:picLocks noRot="1" noChangeAspect="1"/>
          </p:cNvPicPr>
          <p:nvPr>
            <a:wavAudioFile r:embed="rId1" name="die--Katze.wav"/>
          </p:nvPr>
        </p:nvPicPr>
        <p:blipFill>
          <a:blip r:embed="rId3"/>
          <a:stretch>
            <a:fillRect/>
          </a:stretch>
        </p:blipFill>
        <p:spPr>
          <a:xfrm>
            <a:off x="12882610" y="3000372"/>
            <a:ext cx="304800" cy="304800"/>
          </a:xfrm>
          <a:prstGeom prst="rect">
            <a:avLst/>
          </a:prstGeom>
        </p:spPr>
      </p:pic>
      <p:pic>
        <p:nvPicPr>
          <p:cNvPr id="13" name="Рисунок 12" descr="grey kitten2.png">
            <a:hlinkClick r:id="" action="ppaction://noaction">
              <a:snd r:embed="rId4" name="a cat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sp>
        <p:nvSpPr>
          <p:cNvPr id="15" name="Штриховая стрелка вправо 14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2" name="Рисунок 11" descr="sheep00.png">
            <a:hlinkClick r:id="" action="ppaction://noaction">
              <a:snd r:embed="rId9" name="a sheep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asPferd.wav">
            <a:hlinkClick r:id="" action="ppaction://media"/>
          </p:cNvPr>
          <p:cNvPicPr>
            <a:picLocks noRot="1" noChangeAspect="1"/>
          </p:cNvPicPr>
          <p:nvPr>
            <a:wavAudioFile r:embed="rId1" name="dasPferd.wav"/>
          </p:nvPr>
        </p:nvPicPr>
        <p:blipFill>
          <a:blip r:embed="rId3"/>
          <a:stretch>
            <a:fillRect/>
          </a:stretch>
        </p:blipFill>
        <p:spPr>
          <a:xfrm>
            <a:off x="12668296" y="3071810"/>
            <a:ext cx="304800" cy="304800"/>
          </a:xfrm>
          <a:prstGeom prst="rect">
            <a:avLst/>
          </a:prstGeom>
        </p:spPr>
      </p:pic>
      <p:pic>
        <p:nvPicPr>
          <p:cNvPr id="18" name="Рисунок 12" descr="horse.png">
            <a:hlinkClick r:id="" action="ppaction://noaction">
              <a:snd r:embed="rId4" name="a horse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6" name="a pig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8" name="a horse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0" name="a sheep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r_Esel.wav">
            <a:hlinkClick r:id="" action="ppaction://media"/>
          </p:cNvPr>
          <p:cNvPicPr>
            <a:picLocks noRot="1" noChangeAspect="1"/>
          </p:cNvPicPr>
          <p:nvPr>
            <a:wavAudioFile r:embed="rId1" name="der_Esel.wav"/>
          </p:nvPr>
        </p:nvPicPr>
        <p:blipFill>
          <a:blip r:embed="rId3"/>
          <a:stretch>
            <a:fillRect/>
          </a:stretch>
        </p:blipFill>
        <p:spPr>
          <a:xfrm>
            <a:off x="12668296" y="2643182"/>
            <a:ext cx="304800" cy="304800"/>
          </a:xfrm>
          <a:prstGeom prst="rect">
            <a:avLst/>
          </a:prstGeom>
        </p:spPr>
      </p:pic>
      <p:pic>
        <p:nvPicPr>
          <p:cNvPr id="18" name="Рисунок 17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2662" y="0"/>
            <a:ext cx="2808312" cy="2425360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666844" y="2357430"/>
            <a:ext cx="4000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Hund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6198" y="0"/>
            <a:ext cx="2074143" cy="2520280"/>
          </a:xfrm>
          <a:prstGeom prst="rect">
            <a:avLst/>
          </a:prstGeom>
        </p:spPr>
      </p:pic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6738942" y="2357430"/>
            <a:ext cx="45720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Esel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2524100" y="3286124"/>
            <a:ext cx="2216307" cy="2592288"/>
          </a:xfrm>
          <a:prstGeom prst="rect">
            <a:avLst/>
          </a:prstGeom>
        </p:spPr>
      </p:pic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595406" y="5842337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Hahn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524628" y="5842337"/>
            <a:ext cx="50006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Hamster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10512" y="3357562"/>
            <a:ext cx="228981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H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_E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Hah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Ham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1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as_Schaf.wav">
            <a:hlinkClick r:id="" action="ppaction://media"/>
          </p:cNvPr>
          <p:cNvPicPr>
            <a:picLocks noRot="1" noChangeAspect="1"/>
          </p:cNvPicPr>
          <p:nvPr>
            <a:wavAudioFile r:embed="rId1" name="das_Schaf.wav"/>
          </p:nvPr>
        </p:nvPicPr>
        <p:blipFill>
          <a:blip r:embed="rId3"/>
          <a:stretch>
            <a:fillRect/>
          </a:stretch>
        </p:blipFill>
        <p:spPr>
          <a:xfrm>
            <a:off x="12811172" y="2000240"/>
            <a:ext cx="304800" cy="304800"/>
          </a:xfrm>
          <a:prstGeom prst="rect">
            <a:avLst/>
          </a:prstGeom>
        </p:spPr>
      </p:pic>
      <p:pic>
        <p:nvPicPr>
          <p:cNvPr id="18" name="Рисунок 17" descr="sheep00.png">
            <a:hlinkClick r:id="" action="ppaction://noaction">
              <a:snd r:embed="rId4" name="a sheep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5" name="a pi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7" name="a horse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9" name="a sheep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rHund.wav">
            <a:hlinkClick r:id="" action="ppaction://media"/>
          </p:cNvPr>
          <p:cNvPicPr>
            <a:picLocks noRot="1" noChangeAspect="1"/>
          </p:cNvPicPr>
          <p:nvPr>
            <a:wavAudioFile r:embed="rId1" name="derHund.wav"/>
          </p:nvPr>
        </p:nvPicPr>
        <p:blipFill>
          <a:blip r:embed="rId3"/>
          <a:stretch>
            <a:fillRect/>
          </a:stretch>
        </p:blipFill>
        <p:spPr>
          <a:xfrm>
            <a:off x="12811172" y="3143248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4" name="a dog0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2" descr="horse.png">
            <a:hlinkClick r:id="" action="ppaction://noaction">
              <a:snd r:embed="rId7" name="a horse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9" name="a sheep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as_Schwein.wav">
            <a:hlinkClick r:id="" action="ppaction://media"/>
          </p:cNvPr>
          <p:cNvPicPr>
            <a:picLocks noRot="1" noChangeAspect="1"/>
          </p:cNvPicPr>
          <p:nvPr>
            <a:wavAudioFile r:embed="rId1" name="das_Schwein.wav"/>
          </p:nvPr>
        </p:nvPicPr>
        <p:blipFill>
          <a:blip r:embed="rId3"/>
          <a:stretch>
            <a:fillRect/>
          </a:stretch>
        </p:blipFill>
        <p:spPr>
          <a:xfrm>
            <a:off x="12596858" y="3000372"/>
            <a:ext cx="304800" cy="304800"/>
          </a:xfrm>
          <a:prstGeom prst="rect">
            <a:avLst/>
          </a:prstGeom>
        </p:spPr>
      </p:pic>
      <p:pic>
        <p:nvPicPr>
          <p:cNvPr id="18" name="Рисунок 17" descr="pig02.png">
            <a:hlinkClick r:id="" action="ppaction://noaction">
              <a:snd r:embed="rId4" name="a pig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6" name="a pig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8" name="a horse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0" name="a sheep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1224" y="4337720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760" y="4337720"/>
            <a:ext cx="2074143" cy="2520280"/>
          </a:xfrm>
          <a:prstGeom prst="rect">
            <a:avLst/>
          </a:prstGeom>
        </p:spPr>
      </p:pic>
      <p:pic>
        <p:nvPicPr>
          <p:cNvPr id="10" name="Рисунок 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2595538" y="928670"/>
            <a:ext cx="2216307" cy="259228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1950" y="928670"/>
            <a:ext cx="216603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595406" y="0"/>
            <a:ext cx="3571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Hahn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6524628" y="0"/>
            <a:ext cx="500066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Hamster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95406" y="3357562"/>
            <a:ext cx="40005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Hund</a:t>
            </a:r>
            <a:endParaRPr lang="de-DE" altLang="ru-RU" sz="60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6667504" y="3357562"/>
            <a:ext cx="457203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6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der Esel</a:t>
            </a:r>
            <a:endParaRPr lang="de-DE" altLang="ru-RU" sz="6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erHah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rHams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rH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er_Es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rHahn.wav">
            <a:hlinkClick r:id="" action="ppaction://media"/>
          </p:cNvPr>
          <p:cNvPicPr>
            <a:picLocks noRot="1" noChangeAspect="1"/>
          </p:cNvPicPr>
          <p:nvPr>
            <a:wavAudioFile r:embed="rId1" name="derHahn.wav"/>
          </p:nvPr>
        </p:nvPicPr>
        <p:blipFill>
          <a:blip r:embed="rId3"/>
          <a:stretch>
            <a:fillRect/>
          </a:stretch>
        </p:blipFill>
        <p:spPr>
          <a:xfrm>
            <a:off x="12596858" y="2285992"/>
            <a:ext cx="304800" cy="304800"/>
          </a:xfrm>
          <a:prstGeom prst="rect">
            <a:avLst/>
          </a:prstGeom>
        </p:spPr>
      </p:pic>
      <p:pic>
        <p:nvPicPr>
          <p:cNvPr id="18" name="Рисунок 17" descr="Безымянный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as Kaninchen.wav">
            <a:hlinkClick r:id="" action="ppaction://media"/>
          </p:cNvPr>
          <p:cNvPicPr>
            <a:picLocks noRot="1" noChangeAspect="1"/>
          </p:cNvPicPr>
          <p:nvPr>
            <a:wavAudioFile r:embed="rId1" name="das Kaninchen.wav"/>
          </p:nvPr>
        </p:nvPicPr>
        <p:blipFill>
          <a:blip r:embed="rId3"/>
          <a:stretch>
            <a:fillRect/>
          </a:stretch>
        </p:blipFill>
        <p:spPr>
          <a:xfrm>
            <a:off x="13025486" y="2357430"/>
            <a:ext cx="304800" cy="304800"/>
          </a:xfrm>
          <a:prstGeom prst="rect">
            <a:avLst/>
          </a:prstGeom>
        </p:spPr>
      </p:pic>
      <p:pic>
        <p:nvPicPr>
          <p:cNvPr id="20" name="Рисунок 7" descr="rabbit0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asHuhn.wav">
            <a:hlinkClick r:id="" action="ppaction://media"/>
          </p:cNvPr>
          <p:cNvPicPr>
            <a:picLocks noRot="1" noChangeAspect="1"/>
          </p:cNvPicPr>
          <p:nvPr>
            <a:wavAudioFile r:embed="rId1" name="dasHuhn.wav"/>
          </p:nvPr>
        </p:nvPicPr>
        <p:blipFill>
          <a:blip r:embed="rId3"/>
          <a:stretch>
            <a:fillRect/>
          </a:stretch>
        </p:blipFill>
        <p:spPr>
          <a:xfrm>
            <a:off x="13168362" y="2643182"/>
            <a:ext cx="304800" cy="304800"/>
          </a:xfrm>
          <a:prstGeom prst="rect">
            <a:avLst/>
          </a:prstGeom>
        </p:spPr>
      </p:pic>
      <p:pic>
        <p:nvPicPr>
          <p:cNvPr id="18" name="Рисунок 13" descr="kuriz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dog2.png">
            <a:hlinkClick r:id="" action="ppaction://noaction">
              <a:snd r:embed="rId2" name="a dog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85794"/>
            <a:ext cx="2808312" cy="2425360"/>
          </a:xfrm>
          <a:prstGeom prst="rect">
            <a:avLst/>
          </a:prstGeom>
        </p:spPr>
      </p:pic>
      <p:pic>
        <p:nvPicPr>
          <p:cNvPr id="26" name="Рисунок 25" descr="donkey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5604" y="785794"/>
            <a:ext cx="2074143" cy="2520280"/>
          </a:xfrm>
          <a:prstGeom prst="rect">
            <a:avLst/>
          </a:prstGeom>
        </p:spPr>
      </p:pic>
      <p:pic>
        <p:nvPicPr>
          <p:cNvPr id="28" name="Рисунок 27" descr="Безымянный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85794"/>
            <a:ext cx="2216307" cy="2592288"/>
          </a:xfrm>
          <a:prstGeom prst="rect">
            <a:avLst/>
          </a:prstGeom>
        </p:spPr>
      </p:pic>
      <p:pic>
        <p:nvPicPr>
          <p:cNvPr id="10" name="Рисунок 9" descr="pig02.png">
            <a:hlinkClick r:id="" action="ppaction://noaction">
              <a:snd r:embed="rId6" name="a pig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3836" y="3357562"/>
            <a:ext cx="2143140" cy="2625112"/>
          </a:xfrm>
          <a:prstGeom prst="rect">
            <a:avLst/>
          </a:prstGeom>
        </p:spPr>
      </p:pic>
      <p:pic>
        <p:nvPicPr>
          <p:cNvPr id="11" name="Рисунок 12" descr="horse.png">
            <a:hlinkClick r:id="" action="ppaction://noaction">
              <a:snd r:embed="rId8" name="a horse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1290" y="357187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heep00.png">
            <a:hlinkClick r:id="" action="ppaction://noaction">
              <a:snd r:embed="rId10" name="a sheep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24562" y="3500438"/>
            <a:ext cx="2581750" cy="2757726"/>
          </a:xfrm>
          <a:prstGeom prst="rect">
            <a:avLst/>
          </a:prstGeom>
        </p:spPr>
      </p:pic>
      <p:pic>
        <p:nvPicPr>
          <p:cNvPr id="13" name="Рисунок 13" descr="kuriza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191736" y="928670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7" descr="rabbit02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6776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Штриховая стрелка вправо 16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erHamster.wav">
            <a:hlinkClick r:id="" action="ppaction://media"/>
          </p:cNvPr>
          <p:cNvPicPr>
            <a:picLocks noRot="1" noChangeAspect="1"/>
          </p:cNvPicPr>
          <p:nvPr>
            <a:wavAudioFile r:embed="rId1" name="derHamster.wav"/>
          </p:nvPr>
        </p:nvPicPr>
        <p:blipFill>
          <a:blip r:embed="rId3"/>
          <a:stretch>
            <a:fillRect/>
          </a:stretch>
        </p:blipFill>
        <p:spPr>
          <a:xfrm>
            <a:off x="13025486" y="3000372"/>
            <a:ext cx="304800" cy="3048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2848" y="857232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ig02.png">
            <a:hlinkClick r:id="" action="ppaction://noaction">
              <a:snd r:embed="rId7" name="a pig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1026" y="0"/>
            <a:ext cx="2143140" cy="2625112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589555"/>
            <a:ext cx="4095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Schwein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29" name="Рисунок 12" descr="horse.png">
            <a:hlinkClick r:id="" action="ppaction://noaction">
              <a:snd r:embed="rId9" name="a horse.wav"/>
            </a:hlinkClick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0116" y="0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4595802" y="2643182"/>
            <a:ext cx="34563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Pferd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8081151" y="2723311"/>
            <a:ext cx="41108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Schaf</a:t>
            </a:r>
            <a:endParaRPr lang="en-US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2" name="Рисунок 31" descr="sheep00.png">
            <a:hlinkClick r:id="" action="ppaction://noaction">
              <a:snd r:embed="rId11" name="a sheep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729224" y="0"/>
            <a:ext cx="2581750" cy="2757726"/>
          </a:xfrm>
          <a:prstGeom prst="rect">
            <a:avLst/>
          </a:prstGeom>
        </p:spPr>
      </p:pic>
      <p:pic>
        <p:nvPicPr>
          <p:cNvPr id="33" name="Рисунок 13" descr="kuriza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52728" y="3421449"/>
            <a:ext cx="22335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2304656" y="6088559"/>
            <a:ext cx="3312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Huhn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5" name="Рисунок 7" descr="rabbit02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8" y="342900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6810380" y="6088559"/>
            <a:ext cx="4857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Kaninchen</a:t>
            </a:r>
            <a:endParaRPr lang="de-DE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Schwe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Pfe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Scha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Huh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 Kanin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19" grpId="0"/>
      <p:bldP spid="34" grpId="0"/>
      <p:bldP spid="3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481282"/>
            <a:ext cx="12192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8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Покажи, что назвали</a:t>
            </a:r>
            <a:endParaRPr lang="en-US" altLang="ru-RU" sz="80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Штриховая стрелка вправо 2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Ziege.wav">
            <a:hlinkClick r:id="" action="ppaction://media"/>
          </p:cNvPr>
          <p:cNvPicPr>
            <a:picLocks noRot="1" noChangeAspect="1"/>
          </p:cNvPicPr>
          <p:nvPr>
            <a:wavAudioFile r:embed="rId1" name="dieZiege.wav"/>
          </p:nvPr>
        </p:nvPicPr>
        <p:blipFill>
          <a:blip r:embed="rId5"/>
          <a:stretch>
            <a:fillRect/>
          </a:stretch>
        </p:blipFill>
        <p:spPr>
          <a:xfrm>
            <a:off x="13168362" y="1928802"/>
            <a:ext cx="304800" cy="304800"/>
          </a:xfrm>
          <a:prstGeom prst="rect">
            <a:avLst/>
          </a:prstGeom>
        </p:spPr>
      </p:pic>
      <p:pic>
        <p:nvPicPr>
          <p:cNvPr id="13" name="Рисунок 12" descr="grey kitten2.png">
            <a:hlinkClick r:id="" action="ppaction://noaction">
              <a:snd r:embed="rId6" name="a cat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2" y="785794"/>
            <a:ext cx="2164060" cy="2724984"/>
          </a:xfrm>
          <a:prstGeom prst="rect">
            <a:avLst/>
          </a:prstGeom>
        </p:spPr>
      </p:pic>
      <p:pic>
        <p:nvPicPr>
          <p:cNvPr id="15" name="Рисунок 14" descr="mouse cheese.png">
            <a:hlinkClick r:id="" action="ppaction://noaction">
              <a:snd r:embed="rId8" name="a mous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5" y="785794"/>
            <a:ext cx="2892629" cy="2857496"/>
          </a:xfrm>
          <a:prstGeom prst="rect">
            <a:avLst/>
          </a:prstGeom>
        </p:spPr>
      </p:pic>
      <p:pic>
        <p:nvPicPr>
          <p:cNvPr id="16" name="Рисунок 15" descr="cow00.png">
            <a:hlinkClick r:id="" action="ppaction://noaction">
              <a:snd r:embed="rId10" name="a cow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3190" y="785794"/>
            <a:ext cx="2500330" cy="2821247"/>
          </a:xfrm>
          <a:prstGeom prst="rect">
            <a:avLst/>
          </a:prstGeom>
        </p:spPr>
      </p:pic>
      <p:pic>
        <p:nvPicPr>
          <p:cNvPr id="17" name="Рисунок 16" descr="goat04.png">
            <a:hlinkClick r:id="" action="ppaction://noaction">
              <a:snd r:embed="rId12" name="a-go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82148" y="785794"/>
            <a:ext cx="2500330" cy="2897017"/>
          </a:xfrm>
          <a:prstGeom prst="rect">
            <a:avLst/>
          </a:prstGeom>
        </p:spPr>
      </p:pic>
      <p:pic>
        <p:nvPicPr>
          <p:cNvPr id="18" name="Рисунок 17" descr="duck0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1776" y="4043987"/>
            <a:ext cx="2911515" cy="2016224"/>
          </a:xfrm>
          <a:prstGeom prst="rect">
            <a:avLst/>
          </a:prstGeom>
        </p:spPr>
      </p:pic>
      <p:pic>
        <p:nvPicPr>
          <p:cNvPr id="19" name="Рисунок 18" descr="goos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67108" y="3938931"/>
            <a:ext cx="2880320" cy="2204689"/>
          </a:xfrm>
          <a:prstGeom prst="rect">
            <a:avLst/>
          </a:prstGeom>
        </p:spPr>
      </p:pic>
      <p:pic>
        <p:nvPicPr>
          <p:cNvPr id="20" name="Рисунок 19" descr="bee0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7504" y="4010369"/>
            <a:ext cx="2874778" cy="2071702"/>
          </a:xfrm>
          <a:prstGeom prst="rect">
            <a:avLst/>
          </a:prstGeom>
        </p:spPr>
      </p:pic>
      <p:pic>
        <p:nvPicPr>
          <p:cNvPr id="21" name="Рисунок 20" descr="ant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39404" y="3938931"/>
            <a:ext cx="1571636" cy="2023566"/>
          </a:xfrm>
          <a:prstGeom prst="rect">
            <a:avLst/>
          </a:prstGeom>
        </p:spPr>
      </p:pic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Ente.wav">
            <a:hlinkClick r:id="" action="ppaction://media"/>
          </p:cNvPr>
          <p:cNvPicPr>
            <a:picLocks noRot="1" noChangeAspect="1"/>
          </p:cNvPicPr>
          <p:nvPr>
            <a:wavAudioFile r:embed="rId1" name="dieEnte.wav"/>
          </p:nvPr>
        </p:nvPicPr>
        <p:blipFill>
          <a:blip r:embed="rId5"/>
          <a:stretch>
            <a:fillRect/>
          </a:stretch>
        </p:blipFill>
        <p:spPr>
          <a:xfrm>
            <a:off x="12668296" y="2143116"/>
            <a:ext cx="304800" cy="304800"/>
          </a:xfrm>
          <a:prstGeom prst="rect">
            <a:avLst/>
          </a:prstGeom>
        </p:spPr>
      </p:pic>
      <p:pic>
        <p:nvPicPr>
          <p:cNvPr id="13" name="Рисунок 12" descr="grey kitten2.png">
            <a:hlinkClick r:id="" action="ppaction://noaction">
              <a:snd r:embed="rId6" name="a cat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2" y="785794"/>
            <a:ext cx="2164060" cy="2724984"/>
          </a:xfrm>
          <a:prstGeom prst="rect">
            <a:avLst/>
          </a:prstGeom>
        </p:spPr>
      </p:pic>
      <p:pic>
        <p:nvPicPr>
          <p:cNvPr id="15" name="Рисунок 14" descr="mouse cheese.png">
            <a:hlinkClick r:id="" action="ppaction://noaction">
              <a:snd r:embed="rId8" name="a mous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5" y="785794"/>
            <a:ext cx="2892629" cy="2857496"/>
          </a:xfrm>
          <a:prstGeom prst="rect">
            <a:avLst/>
          </a:prstGeom>
        </p:spPr>
      </p:pic>
      <p:pic>
        <p:nvPicPr>
          <p:cNvPr id="16" name="Рисунок 15" descr="cow00.png">
            <a:hlinkClick r:id="" action="ppaction://noaction">
              <a:snd r:embed="rId10" name="a cow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3190" y="785794"/>
            <a:ext cx="2500330" cy="2821247"/>
          </a:xfrm>
          <a:prstGeom prst="rect">
            <a:avLst/>
          </a:prstGeom>
        </p:spPr>
      </p:pic>
      <p:pic>
        <p:nvPicPr>
          <p:cNvPr id="17" name="Рисунок 16" descr="goat04.png">
            <a:hlinkClick r:id="" action="ppaction://noaction">
              <a:snd r:embed="rId12" name="a-go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82148" y="785794"/>
            <a:ext cx="2500330" cy="2897017"/>
          </a:xfrm>
          <a:prstGeom prst="rect">
            <a:avLst/>
          </a:prstGeom>
        </p:spPr>
      </p:pic>
      <p:pic>
        <p:nvPicPr>
          <p:cNvPr id="18" name="Рисунок 17" descr="duck0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1776" y="4043987"/>
            <a:ext cx="2911515" cy="2016224"/>
          </a:xfrm>
          <a:prstGeom prst="rect">
            <a:avLst/>
          </a:prstGeom>
        </p:spPr>
      </p:pic>
      <p:pic>
        <p:nvPicPr>
          <p:cNvPr id="19" name="Рисунок 18" descr="goos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67108" y="3938931"/>
            <a:ext cx="2880320" cy="2204689"/>
          </a:xfrm>
          <a:prstGeom prst="rect">
            <a:avLst/>
          </a:prstGeom>
        </p:spPr>
      </p:pic>
      <p:pic>
        <p:nvPicPr>
          <p:cNvPr id="20" name="Рисунок 19" descr="bee0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7504" y="4010369"/>
            <a:ext cx="2874778" cy="2071702"/>
          </a:xfrm>
          <a:prstGeom prst="rect">
            <a:avLst/>
          </a:prstGeom>
        </p:spPr>
      </p:pic>
      <p:pic>
        <p:nvPicPr>
          <p:cNvPr id="21" name="Рисунок 20" descr="ant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39404" y="3938931"/>
            <a:ext cx="1571636" cy="2023566"/>
          </a:xfrm>
          <a:prstGeom prst="rect">
            <a:avLst/>
          </a:prstGeom>
        </p:spPr>
      </p:pic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_Kuh.wav">
            <a:hlinkClick r:id="" action="ppaction://media"/>
          </p:cNvPr>
          <p:cNvPicPr>
            <a:picLocks noRot="1" noChangeAspect="1"/>
          </p:cNvPicPr>
          <p:nvPr>
            <a:wavAudioFile r:embed="rId1" name="die_Kuh.wav"/>
          </p:nvPr>
        </p:nvPicPr>
        <p:blipFill>
          <a:blip r:embed="rId5"/>
          <a:stretch>
            <a:fillRect/>
          </a:stretch>
        </p:blipFill>
        <p:spPr>
          <a:xfrm>
            <a:off x="12668296" y="1571612"/>
            <a:ext cx="304800" cy="304800"/>
          </a:xfrm>
          <a:prstGeom prst="rect">
            <a:avLst/>
          </a:prstGeom>
        </p:spPr>
      </p:pic>
      <p:pic>
        <p:nvPicPr>
          <p:cNvPr id="13" name="Рисунок 12" descr="grey kitten2.png">
            <a:hlinkClick r:id="" action="ppaction://noaction">
              <a:snd r:embed="rId6" name="a cat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2" y="785794"/>
            <a:ext cx="2164060" cy="2724984"/>
          </a:xfrm>
          <a:prstGeom prst="rect">
            <a:avLst/>
          </a:prstGeom>
        </p:spPr>
      </p:pic>
      <p:pic>
        <p:nvPicPr>
          <p:cNvPr id="15" name="Рисунок 14" descr="mouse cheese.png">
            <a:hlinkClick r:id="" action="ppaction://noaction">
              <a:snd r:embed="rId8" name="a mous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5" y="785794"/>
            <a:ext cx="2892629" cy="2857496"/>
          </a:xfrm>
          <a:prstGeom prst="rect">
            <a:avLst/>
          </a:prstGeom>
        </p:spPr>
      </p:pic>
      <p:pic>
        <p:nvPicPr>
          <p:cNvPr id="16" name="Рисунок 15" descr="cow00.png">
            <a:hlinkClick r:id="" action="ppaction://noaction">
              <a:snd r:embed="rId10" name="a cow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3190" y="785794"/>
            <a:ext cx="2500330" cy="2821247"/>
          </a:xfrm>
          <a:prstGeom prst="rect">
            <a:avLst/>
          </a:prstGeom>
        </p:spPr>
      </p:pic>
      <p:pic>
        <p:nvPicPr>
          <p:cNvPr id="17" name="Рисунок 16" descr="goat04.png">
            <a:hlinkClick r:id="" action="ppaction://noaction">
              <a:snd r:embed="rId12" name="a-go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82148" y="785794"/>
            <a:ext cx="2500330" cy="2897017"/>
          </a:xfrm>
          <a:prstGeom prst="rect">
            <a:avLst/>
          </a:prstGeom>
        </p:spPr>
      </p:pic>
      <p:pic>
        <p:nvPicPr>
          <p:cNvPr id="18" name="Рисунок 17" descr="duck0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1776" y="4043987"/>
            <a:ext cx="2911515" cy="2016224"/>
          </a:xfrm>
          <a:prstGeom prst="rect">
            <a:avLst/>
          </a:prstGeom>
        </p:spPr>
      </p:pic>
      <p:pic>
        <p:nvPicPr>
          <p:cNvPr id="19" name="Рисунок 18" descr="goos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67108" y="3938931"/>
            <a:ext cx="2880320" cy="2204689"/>
          </a:xfrm>
          <a:prstGeom prst="rect">
            <a:avLst/>
          </a:prstGeom>
        </p:spPr>
      </p:pic>
      <p:pic>
        <p:nvPicPr>
          <p:cNvPr id="20" name="Рисунок 19" descr="bee0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7504" y="4010369"/>
            <a:ext cx="2874778" cy="2071702"/>
          </a:xfrm>
          <a:prstGeom prst="rect">
            <a:avLst/>
          </a:prstGeom>
        </p:spPr>
      </p:pic>
      <p:pic>
        <p:nvPicPr>
          <p:cNvPr id="21" name="Рисунок 20" descr="ant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39404" y="3938931"/>
            <a:ext cx="1571636" cy="2023566"/>
          </a:xfrm>
          <a:prstGeom prst="rect">
            <a:avLst/>
          </a:prstGeom>
        </p:spPr>
      </p:pic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Gans.wav">
            <a:hlinkClick r:id="" action="ppaction://media"/>
          </p:cNvPr>
          <p:cNvPicPr>
            <a:picLocks noRot="1" noChangeAspect="1"/>
          </p:cNvPicPr>
          <p:nvPr>
            <a:wavAudioFile r:embed="rId1" name="dieGans.wav"/>
          </p:nvPr>
        </p:nvPicPr>
        <p:blipFill>
          <a:blip r:embed="rId5"/>
          <a:stretch>
            <a:fillRect/>
          </a:stretch>
        </p:blipFill>
        <p:spPr>
          <a:xfrm>
            <a:off x="12811172" y="2000240"/>
            <a:ext cx="304800" cy="304800"/>
          </a:xfrm>
          <a:prstGeom prst="rect">
            <a:avLst/>
          </a:prstGeom>
        </p:spPr>
      </p:pic>
      <p:pic>
        <p:nvPicPr>
          <p:cNvPr id="13" name="Рисунок 12" descr="grey kitten2.png">
            <a:hlinkClick r:id="" action="ppaction://noaction">
              <a:snd r:embed="rId6" name="a cat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2" y="785794"/>
            <a:ext cx="2164060" cy="2724984"/>
          </a:xfrm>
          <a:prstGeom prst="rect">
            <a:avLst/>
          </a:prstGeom>
        </p:spPr>
      </p:pic>
      <p:pic>
        <p:nvPicPr>
          <p:cNvPr id="15" name="Рисунок 14" descr="mouse cheese.png">
            <a:hlinkClick r:id="" action="ppaction://noaction">
              <a:snd r:embed="rId8" name="a mous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5" y="785794"/>
            <a:ext cx="2892629" cy="2857496"/>
          </a:xfrm>
          <a:prstGeom prst="rect">
            <a:avLst/>
          </a:prstGeom>
        </p:spPr>
      </p:pic>
      <p:pic>
        <p:nvPicPr>
          <p:cNvPr id="16" name="Рисунок 15" descr="cow00.png">
            <a:hlinkClick r:id="" action="ppaction://noaction">
              <a:snd r:embed="rId10" name="a cow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3190" y="785794"/>
            <a:ext cx="2500330" cy="2821247"/>
          </a:xfrm>
          <a:prstGeom prst="rect">
            <a:avLst/>
          </a:prstGeom>
        </p:spPr>
      </p:pic>
      <p:pic>
        <p:nvPicPr>
          <p:cNvPr id="17" name="Рисунок 16" descr="goat04.png">
            <a:hlinkClick r:id="" action="ppaction://noaction">
              <a:snd r:embed="rId12" name="a-go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82148" y="785794"/>
            <a:ext cx="2500330" cy="2897017"/>
          </a:xfrm>
          <a:prstGeom prst="rect">
            <a:avLst/>
          </a:prstGeom>
        </p:spPr>
      </p:pic>
      <p:pic>
        <p:nvPicPr>
          <p:cNvPr id="18" name="Рисунок 17" descr="duck0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1776" y="4043987"/>
            <a:ext cx="2911515" cy="2016224"/>
          </a:xfrm>
          <a:prstGeom prst="rect">
            <a:avLst/>
          </a:prstGeom>
        </p:spPr>
      </p:pic>
      <p:pic>
        <p:nvPicPr>
          <p:cNvPr id="19" name="Рисунок 18" descr="goos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67108" y="3938931"/>
            <a:ext cx="2880320" cy="2204689"/>
          </a:xfrm>
          <a:prstGeom prst="rect">
            <a:avLst/>
          </a:prstGeom>
        </p:spPr>
      </p:pic>
      <p:pic>
        <p:nvPicPr>
          <p:cNvPr id="20" name="Рисунок 19" descr="bee0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7504" y="4010369"/>
            <a:ext cx="2874778" cy="2071702"/>
          </a:xfrm>
          <a:prstGeom prst="rect">
            <a:avLst/>
          </a:prstGeom>
        </p:spPr>
      </p:pic>
      <p:pic>
        <p:nvPicPr>
          <p:cNvPr id="21" name="Рисунок 20" descr="ant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39404" y="3938931"/>
            <a:ext cx="1571636" cy="2023566"/>
          </a:xfrm>
          <a:prstGeom prst="rect">
            <a:avLst/>
          </a:prstGeom>
        </p:spPr>
      </p:pic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die_Maus.wav">
            <a:hlinkClick r:id="" action="ppaction://media"/>
          </p:cNvPr>
          <p:cNvPicPr>
            <a:picLocks noRot="1" noChangeAspect="1"/>
          </p:cNvPicPr>
          <p:nvPr>
            <a:wavAudioFile r:embed="rId1" name="die_Maus.wav"/>
          </p:nvPr>
        </p:nvPicPr>
        <p:blipFill>
          <a:blip r:embed="rId5"/>
          <a:stretch>
            <a:fillRect/>
          </a:stretch>
        </p:blipFill>
        <p:spPr>
          <a:xfrm>
            <a:off x="12954048" y="3643314"/>
            <a:ext cx="304800" cy="304800"/>
          </a:xfrm>
          <a:prstGeom prst="rect">
            <a:avLst/>
          </a:prstGeom>
        </p:spPr>
      </p:pic>
      <p:pic>
        <p:nvPicPr>
          <p:cNvPr id="15" name="Рисунок 14" descr="grey kitten2.png">
            <a:hlinkClick r:id="" action="ppaction://noaction">
              <a:snd r:embed="rId6" name="a cat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2" y="785794"/>
            <a:ext cx="2164060" cy="2724984"/>
          </a:xfrm>
          <a:prstGeom prst="rect">
            <a:avLst/>
          </a:prstGeom>
        </p:spPr>
      </p:pic>
      <p:pic>
        <p:nvPicPr>
          <p:cNvPr id="16" name="Рисунок 15" descr="mouse cheese.png">
            <a:hlinkClick r:id="" action="ppaction://noaction">
              <a:snd r:embed="rId8" name="a mous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5" y="785794"/>
            <a:ext cx="2892629" cy="2857496"/>
          </a:xfrm>
          <a:prstGeom prst="rect">
            <a:avLst/>
          </a:prstGeom>
        </p:spPr>
      </p:pic>
      <p:pic>
        <p:nvPicPr>
          <p:cNvPr id="17" name="Рисунок 16" descr="cow00.png">
            <a:hlinkClick r:id="" action="ppaction://noaction">
              <a:snd r:embed="rId10" name="a cow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3190" y="785794"/>
            <a:ext cx="2500330" cy="2821247"/>
          </a:xfrm>
          <a:prstGeom prst="rect">
            <a:avLst/>
          </a:prstGeom>
        </p:spPr>
      </p:pic>
      <p:pic>
        <p:nvPicPr>
          <p:cNvPr id="18" name="Рисунок 17" descr="goat04.png">
            <a:hlinkClick r:id="" action="ppaction://noaction">
              <a:snd r:embed="rId12" name="a-go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82148" y="785794"/>
            <a:ext cx="2500330" cy="2897017"/>
          </a:xfrm>
          <a:prstGeom prst="rect">
            <a:avLst/>
          </a:prstGeom>
        </p:spPr>
      </p:pic>
      <p:pic>
        <p:nvPicPr>
          <p:cNvPr id="19" name="Рисунок 18" descr="duck0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1776" y="4043987"/>
            <a:ext cx="2911515" cy="2016224"/>
          </a:xfrm>
          <a:prstGeom prst="rect">
            <a:avLst/>
          </a:prstGeom>
        </p:spPr>
      </p:pic>
      <p:pic>
        <p:nvPicPr>
          <p:cNvPr id="20" name="Рисунок 19" descr="goos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67108" y="3938931"/>
            <a:ext cx="2880320" cy="2204689"/>
          </a:xfrm>
          <a:prstGeom prst="rect">
            <a:avLst/>
          </a:prstGeom>
        </p:spPr>
      </p:pic>
      <p:pic>
        <p:nvPicPr>
          <p:cNvPr id="21" name="Рисунок 20" descr="bee0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7504" y="4010369"/>
            <a:ext cx="2874778" cy="2071702"/>
          </a:xfrm>
          <a:prstGeom prst="rect">
            <a:avLst/>
          </a:prstGeom>
        </p:spPr>
      </p:pic>
      <p:pic>
        <p:nvPicPr>
          <p:cNvPr id="22" name="Рисунок 21" descr="ant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39404" y="3938931"/>
            <a:ext cx="1571636" cy="2023566"/>
          </a:xfrm>
          <a:prstGeom prst="rect">
            <a:avLst/>
          </a:prstGeom>
        </p:spPr>
      </p:pic>
      <p:sp>
        <p:nvSpPr>
          <p:cNvPr id="24" name="Штриховая стрелка вправо 23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 Ameise.wav">
            <a:hlinkClick r:id="" action="ppaction://media"/>
          </p:cNvPr>
          <p:cNvPicPr>
            <a:picLocks noRot="1" noChangeAspect="1"/>
          </p:cNvPicPr>
          <p:nvPr>
            <a:wavAudioFile r:embed="rId1" name="die Ameise.wav"/>
          </p:nvPr>
        </p:nvPicPr>
        <p:blipFill>
          <a:blip r:embed="rId5"/>
          <a:stretch>
            <a:fillRect/>
          </a:stretch>
        </p:blipFill>
        <p:spPr>
          <a:xfrm>
            <a:off x="12668296" y="1928802"/>
            <a:ext cx="304800" cy="304800"/>
          </a:xfrm>
          <a:prstGeom prst="rect">
            <a:avLst/>
          </a:prstGeom>
        </p:spPr>
      </p:pic>
      <p:pic>
        <p:nvPicPr>
          <p:cNvPr id="13" name="Рисунок 12" descr="grey kitten2.png">
            <a:hlinkClick r:id="" action="ppaction://noaction">
              <a:snd r:embed="rId6" name="a cat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2" y="785794"/>
            <a:ext cx="2164060" cy="2724984"/>
          </a:xfrm>
          <a:prstGeom prst="rect">
            <a:avLst/>
          </a:prstGeom>
        </p:spPr>
      </p:pic>
      <p:pic>
        <p:nvPicPr>
          <p:cNvPr id="15" name="Рисунок 14" descr="mouse cheese.png">
            <a:hlinkClick r:id="" action="ppaction://noaction">
              <a:snd r:embed="rId8" name="a mous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5" y="785794"/>
            <a:ext cx="2892629" cy="2857496"/>
          </a:xfrm>
          <a:prstGeom prst="rect">
            <a:avLst/>
          </a:prstGeom>
        </p:spPr>
      </p:pic>
      <p:pic>
        <p:nvPicPr>
          <p:cNvPr id="16" name="Рисунок 15" descr="cow00.png">
            <a:hlinkClick r:id="" action="ppaction://noaction">
              <a:snd r:embed="rId10" name="a cow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3190" y="785794"/>
            <a:ext cx="2500330" cy="2821247"/>
          </a:xfrm>
          <a:prstGeom prst="rect">
            <a:avLst/>
          </a:prstGeom>
        </p:spPr>
      </p:pic>
      <p:pic>
        <p:nvPicPr>
          <p:cNvPr id="17" name="Рисунок 16" descr="goat04.png">
            <a:hlinkClick r:id="" action="ppaction://noaction">
              <a:snd r:embed="rId12" name="a-go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82148" y="785794"/>
            <a:ext cx="2500330" cy="2897017"/>
          </a:xfrm>
          <a:prstGeom prst="rect">
            <a:avLst/>
          </a:prstGeom>
        </p:spPr>
      </p:pic>
      <p:pic>
        <p:nvPicPr>
          <p:cNvPr id="18" name="Рисунок 17" descr="duck0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1776" y="4043987"/>
            <a:ext cx="2911515" cy="2016224"/>
          </a:xfrm>
          <a:prstGeom prst="rect">
            <a:avLst/>
          </a:prstGeom>
        </p:spPr>
      </p:pic>
      <p:pic>
        <p:nvPicPr>
          <p:cNvPr id="19" name="Рисунок 18" descr="goos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67108" y="3938931"/>
            <a:ext cx="2880320" cy="2204689"/>
          </a:xfrm>
          <a:prstGeom prst="rect">
            <a:avLst/>
          </a:prstGeom>
        </p:spPr>
      </p:pic>
      <p:pic>
        <p:nvPicPr>
          <p:cNvPr id="20" name="Рисунок 19" descr="bee0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7504" y="4010369"/>
            <a:ext cx="2874778" cy="2071702"/>
          </a:xfrm>
          <a:prstGeom prst="rect">
            <a:avLst/>
          </a:prstGeom>
        </p:spPr>
      </p:pic>
      <p:pic>
        <p:nvPicPr>
          <p:cNvPr id="21" name="Рисунок 20" descr="ant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39404" y="3938931"/>
            <a:ext cx="1571636" cy="2023566"/>
          </a:xfrm>
          <a:prstGeom prst="rect">
            <a:avLst/>
          </a:prstGeom>
        </p:spPr>
      </p:pic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_Biene.wav">
            <a:hlinkClick r:id="" action="ppaction://media"/>
          </p:cNvPr>
          <p:cNvPicPr>
            <a:picLocks noRot="1" noChangeAspect="1"/>
          </p:cNvPicPr>
          <p:nvPr>
            <a:wavAudioFile r:embed="rId1" name="die_Biene.wav"/>
          </p:nvPr>
        </p:nvPicPr>
        <p:blipFill>
          <a:blip r:embed="rId5"/>
          <a:stretch>
            <a:fillRect/>
          </a:stretch>
        </p:blipFill>
        <p:spPr>
          <a:xfrm>
            <a:off x="12739734" y="2071678"/>
            <a:ext cx="304800" cy="304800"/>
          </a:xfrm>
          <a:prstGeom prst="rect">
            <a:avLst/>
          </a:prstGeom>
        </p:spPr>
      </p:pic>
      <p:pic>
        <p:nvPicPr>
          <p:cNvPr id="13" name="Рисунок 12" descr="grey kitten2.png">
            <a:hlinkClick r:id="" action="ppaction://noaction">
              <a:snd r:embed="rId6" name="a cat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2" y="785794"/>
            <a:ext cx="2164060" cy="2724984"/>
          </a:xfrm>
          <a:prstGeom prst="rect">
            <a:avLst/>
          </a:prstGeom>
        </p:spPr>
      </p:pic>
      <p:pic>
        <p:nvPicPr>
          <p:cNvPr id="15" name="Рисунок 14" descr="mouse cheese.png">
            <a:hlinkClick r:id="" action="ppaction://noaction">
              <a:snd r:embed="rId8" name="a mous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5" y="785794"/>
            <a:ext cx="2892629" cy="2857496"/>
          </a:xfrm>
          <a:prstGeom prst="rect">
            <a:avLst/>
          </a:prstGeom>
        </p:spPr>
      </p:pic>
      <p:pic>
        <p:nvPicPr>
          <p:cNvPr id="16" name="Рисунок 15" descr="cow00.png">
            <a:hlinkClick r:id="" action="ppaction://noaction">
              <a:snd r:embed="rId10" name="a cow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3190" y="785794"/>
            <a:ext cx="2500330" cy="2821247"/>
          </a:xfrm>
          <a:prstGeom prst="rect">
            <a:avLst/>
          </a:prstGeom>
        </p:spPr>
      </p:pic>
      <p:pic>
        <p:nvPicPr>
          <p:cNvPr id="17" name="Рисунок 16" descr="goat04.png">
            <a:hlinkClick r:id="" action="ppaction://noaction">
              <a:snd r:embed="rId12" name="a-go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82148" y="785794"/>
            <a:ext cx="2500330" cy="2897017"/>
          </a:xfrm>
          <a:prstGeom prst="rect">
            <a:avLst/>
          </a:prstGeom>
        </p:spPr>
      </p:pic>
      <p:pic>
        <p:nvPicPr>
          <p:cNvPr id="18" name="Рисунок 17" descr="duck0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1776" y="4043987"/>
            <a:ext cx="2911515" cy="2016224"/>
          </a:xfrm>
          <a:prstGeom prst="rect">
            <a:avLst/>
          </a:prstGeom>
        </p:spPr>
      </p:pic>
      <p:pic>
        <p:nvPicPr>
          <p:cNvPr id="19" name="Рисунок 18" descr="goos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67108" y="3938931"/>
            <a:ext cx="2880320" cy="2204689"/>
          </a:xfrm>
          <a:prstGeom prst="rect">
            <a:avLst/>
          </a:prstGeom>
        </p:spPr>
      </p:pic>
      <p:pic>
        <p:nvPicPr>
          <p:cNvPr id="20" name="Рисунок 19" descr="bee0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7504" y="4010369"/>
            <a:ext cx="2874778" cy="2071702"/>
          </a:xfrm>
          <a:prstGeom prst="rect">
            <a:avLst/>
          </a:prstGeom>
        </p:spPr>
      </p:pic>
      <p:pic>
        <p:nvPicPr>
          <p:cNvPr id="21" name="Рисунок 20" descr="ant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39404" y="3938931"/>
            <a:ext cx="1571636" cy="2023566"/>
          </a:xfrm>
          <a:prstGeom prst="rect">
            <a:avLst/>
          </a:prstGeom>
        </p:spPr>
      </p:pic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die--Katze.wav">
            <a:hlinkClick r:id="" action="ppaction://media"/>
          </p:cNvPr>
          <p:cNvPicPr>
            <a:picLocks noRot="1" noChangeAspect="1"/>
          </p:cNvPicPr>
          <p:nvPr>
            <a:wavAudioFile r:embed="rId1" name="die--Katze.wav"/>
          </p:nvPr>
        </p:nvPicPr>
        <p:blipFill>
          <a:blip r:embed="rId5"/>
          <a:stretch>
            <a:fillRect/>
          </a:stretch>
        </p:blipFill>
        <p:spPr>
          <a:xfrm>
            <a:off x="12882610" y="2428868"/>
            <a:ext cx="304800" cy="304800"/>
          </a:xfrm>
          <a:prstGeom prst="rect">
            <a:avLst/>
          </a:prstGeom>
        </p:spPr>
      </p:pic>
      <p:pic>
        <p:nvPicPr>
          <p:cNvPr id="13" name="Рисунок 12" descr="grey kitten2.png">
            <a:hlinkClick r:id="" action="ppaction://noaction">
              <a:snd r:embed="rId6" name="a cat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5792" y="785794"/>
            <a:ext cx="2164060" cy="2724984"/>
          </a:xfrm>
          <a:prstGeom prst="rect">
            <a:avLst/>
          </a:prstGeom>
        </p:spPr>
      </p:pic>
      <p:pic>
        <p:nvPicPr>
          <p:cNvPr id="15" name="Рисунок 14" descr="mouse cheese.png">
            <a:hlinkClick r:id="" action="ppaction://noaction">
              <a:snd r:embed="rId8" name="a mouse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1355" y="785794"/>
            <a:ext cx="2892629" cy="2857496"/>
          </a:xfrm>
          <a:prstGeom prst="rect">
            <a:avLst/>
          </a:prstGeom>
        </p:spPr>
      </p:pic>
      <p:pic>
        <p:nvPicPr>
          <p:cNvPr id="16" name="Рисунок 15" descr="cow00.png">
            <a:hlinkClick r:id="" action="ppaction://noaction">
              <a:snd r:embed="rId10" name="a cow.wav"/>
            </a:hlinkClick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53190" y="785794"/>
            <a:ext cx="2500330" cy="2821247"/>
          </a:xfrm>
          <a:prstGeom prst="rect">
            <a:avLst/>
          </a:prstGeom>
        </p:spPr>
      </p:pic>
      <p:pic>
        <p:nvPicPr>
          <p:cNvPr id="17" name="Рисунок 16" descr="goat04.png">
            <a:hlinkClick r:id="" action="ppaction://noaction">
              <a:snd r:embed="rId12" name="a-goat.wav"/>
            </a:hlinkClick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382148" y="785794"/>
            <a:ext cx="2500330" cy="2897017"/>
          </a:xfrm>
          <a:prstGeom prst="rect">
            <a:avLst/>
          </a:prstGeom>
        </p:spPr>
      </p:pic>
      <p:pic>
        <p:nvPicPr>
          <p:cNvPr id="18" name="Рисунок 17" descr="duck00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1776" y="4043987"/>
            <a:ext cx="2911515" cy="2016224"/>
          </a:xfrm>
          <a:prstGeom prst="rect">
            <a:avLst/>
          </a:prstGeom>
        </p:spPr>
      </p:pic>
      <p:pic>
        <p:nvPicPr>
          <p:cNvPr id="19" name="Рисунок 18" descr="goos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667108" y="3938931"/>
            <a:ext cx="2880320" cy="2204689"/>
          </a:xfrm>
          <a:prstGeom prst="rect">
            <a:avLst/>
          </a:prstGeom>
        </p:spPr>
      </p:pic>
      <p:pic>
        <p:nvPicPr>
          <p:cNvPr id="20" name="Рисунок 19" descr="bee000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667504" y="4010369"/>
            <a:ext cx="2874778" cy="2071702"/>
          </a:xfrm>
          <a:prstGeom prst="rect">
            <a:avLst/>
          </a:prstGeom>
        </p:spPr>
      </p:pic>
      <p:pic>
        <p:nvPicPr>
          <p:cNvPr id="21" name="Рисунок 20" descr="ant0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239404" y="3938931"/>
            <a:ext cx="1571636" cy="2023566"/>
          </a:xfrm>
          <a:prstGeom prst="rect">
            <a:avLst/>
          </a:prstGeom>
        </p:spPr>
      </p:pic>
      <p:sp>
        <p:nvSpPr>
          <p:cNvPr id="22" name="Штриховая стрелка вправо 21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er_Esel.wav">
            <a:hlinkClick r:id="" action="ppaction://media"/>
          </p:cNvPr>
          <p:cNvPicPr>
            <a:picLocks noRot="1" noChangeAspect="1"/>
          </p:cNvPicPr>
          <p:nvPr>
            <a:wavAudioFile r:embed="rId1" name="der_Esel.wav"/>
          </p:nvPr>
        </p:nvPicPr>
        <p:blipFill>
          <a:blip r:embed="rId5"/>
          <a:stretch>
            <a:fillRect/>
          </a:stretch>
        </p:blipFill>
        <p:spPr>
          <a:xfrm>
            <a:off x="13025486" y="1928802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2808312" cy="2425360"/>
          </a:xfrm>
          <a:prstGeom prst="rect">
            <a:avLst/>
          </a:prstGeom>
        </p:spPr>
      </p:pic>
      <p:pic>
        <p:nvPicPr>
          <p:cNvPr id="19" name="Рисунок 18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714356"/>
            <a:ext cx="2074143" cy="2520280"/>
          </a:xfrm>
          <a:prstGeom prst="rect">
            <a:avLst/>
          </a:prstGeom>
        </p:spPr>
      </p:pic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14356"/>
            <a:ext cx="2216307" cy="25922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2848" y="785794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ig02.png">
            <a:hlinkClick r:id="" action="ppaction://noaction">
              <a:snd r:embed="rId11" name="a pig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398" y="3457332"/>
            <a:ext cx="2143140" cy="2625112"/>
          </a:xfrm>
          <a:prstGeom prst="rect">
            <a:avLst/>
          </a:prstGeom>
        </p:spPr>
      </p:pic>
      <p:pic>
        <p:nvPicPr>
          <p:cNvPr id="24" name="Рисунок 12" descr="horse.png">
            <a:hlinkClick r:id="" action="ppaction://noaction">
              <a:snd r:embed="rId13" name="a horse.wav"/>
            </a:hlinkClick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52" y="367164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heep00.png">
            <a:hlinkClick r:id="" action="ppaction://noaction">
              <a:snd r:embed="rId15" name="a sheep.wav"/>
            </a:hlinkClick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124" y="3600208"/>
            <a:ext cx="2581750" cy="2757726"/>
          </a:xfrm>
          <a:prstGeom prst="rect">
            <a:avLst/>
          </a:prstGeom>
        </p:spPr>
      </p:pic>
      <p:pic>
        <p:nvPicPr>
          <p:cNvPr id="27" name="Рисунок 13" descr="kuriz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736" y="857232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rabbit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96330" y="352877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Штриховая стрелка вправо 2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13" descr="kuriz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224" y="714356"/>
            <a:ext cx="22335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7" descr="rabbit0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7504" y="785794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ig02.png">
            <a:hlinkClick r:id="" action="ppaction://noaction">
              <a:snd r:embed="rId9" name="a pig.wav"/>
            </a:hlinkClick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23902" y="4232888"/>
            <a:ext cx="2143140" cy="2625112"/>
          </a:xfrm>
          <a:prstGeom prst="rect">
            <a:avLst/>
          </a:prstGeom>
        </p:spPr>
      </p:pic>
      <p:pic>
        <p:nvPicPr>
          <p:cNvPr id="14" name="Рисунок 12" descr="horse.png">
            <a:hlinkClick r:id="" action="ppaction://noaction">
              <a:snd r:embed="rId11" name="a horse.wav"/>
            </a:hlinkClick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7222" y="4100274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sheep00.png">
            <a:hlinkClick r:id="" action="ppaction://noaction">
              <a:snd r:embed="rId13" name="a sheep.wav"/>
            </a:hlinkClick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596330" y="4100274"/>
            <a:ext cx="2581750" cy="2757726"/>
          </a:xfrm>
          <a:prstGeom prst="rect">
            <a:avLst/>
          </a:prstGeom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733152" y="0"/>
            <a:ext cx="33123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Huhn</a:t>
            </a:r>
            <a:endParaRPr lang="en-US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6238876" y="0"/>
            <a:ext cx="48577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Kaninchen</a:t>
            </a:r>
            <a:endParaRPr lang="de-DE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3286124"/>
            <a:ext cx="40957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Schwein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4595802" y="3286124"/>
            <a:ext cx="328614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Pferd</a:t>
            </a:r>
            <a:endParaRPr lang="en-US" altLang="ru-RU" sz="48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596330" y="3286124"/>
            <a:ext cx="323848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de-DE" altLang="ru-RU" sz="4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das Schaf</a:t>
            </a:r>
            <a:endParaRPr lang="en-US" altLang="ru-RU" sz="48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asHuh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s Kaninch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sSchwe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sPfe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asScha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as_Pferd.wav">
            <a:hlinkClick r:id="" action="ppaction://media"/>
          </p:cNvPr>
          <p:cNvPicPr>
            <a:picLocks noRot="1" noChangeAspect="1"/>
          </p:cNvPicPr>
          <p:nvPr>
            <a:wavAudioFile r:embed="rId1" name="das_Pferd.wav"/>
          </p:nvPr>
        </p:nvPicPr>
        <p:blipFill>
          <a:blip r:embed="rId5"/>
          <a:stretch>
            <a:fillRect/>
          </a:stretch>
        </p:blipFill>
        <p:spPr>
          <a:xfrm>
            <a:off x="12882610" y="2571744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2808312" cy="2425360"/>
          </a:xfrm>
          <a:prstGeom prst="rect">
            <a:avLst/>
          </a:prstGeom>
        </p:spPr>
      </p:pic>
      <p:pic>
        <p:nvPicPr>
          <p:cNvPr id="19" name="Рисунок 18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714356"/>
            <a:ext cx="2074143" cy="2520280"/>
          </a:xfrm>
          <a:prstGeom prst="rect">
            <a:avLst/>
          </a:prstGeom>
        </p:spPr>
      </p:pic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14356"/>
            <a:ext cx="2216307" cy="25922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2848" y="785794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ig02.png">
            <a:hlinkClick r:id="" action="ppaction://noaction">
              <a:snd r:embed="rId11" name="a pig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398" y="3457332"/>
            <a:ext cx="2143140" cy="2625112"/>
          </a:xfrm>
          <a:prstGeom prst="rect">
            <a:avLst/>
          </a:prstGeom>
        </p:spPr>
      </p:pic>
      <p:pic>
        <p:nvPicPr>
          <p:cNvPr id="24" name="Рисунок 12" descr="horse.png">
            <a:hlinkClick r:id="" action="ppaction://noaction">
              <a:snd r:embed="rId13" name="a horse.wav"/>
            </a:hlinkClick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52" y="367164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heep00.png">
            <a:hlinkClick r:id="" action="ppaction://noaction">
              <a:snd r:embed="rId15" name="a sheep.wav"/>
            </a:hlinkClick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124" y="3600208"/>
            <a:ext cx="2581750" cy="2757726"/>
          </a:xfrm>
          <a:prstGeom prst="rect">
            <a:avLst/>
          </a:prstGeom>
        </p:spPr>
      </p:pic>
      <p:pic>
        <p:nvPicPr>
          <p:cNvPr id="27" name="Рисунок 13" descr="kuriz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736" y="857232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rabbit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96330" y="352877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Штриховая стрелка вправо 2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erHahn.wav">
            <a:hlinkClick r:id="" action="ppaction://media"/>
          </p:cNvPr>
          <p:cNvPicPr>
            <a:picLocks noRot="1" noChangeAspect="1"/>
          </p:cNvPicPr>
          <p:nvPr>
            <a:wavAudioFile r:embed="rId1" name="derHahn.wav"/>
          </p:nvPr>
        </p:nvPicPr>
        <p:blipFill>
          <a:blip r:embed="rId5"/>
          <a:stretch>
            <a:fillRect/>
          </a:stretch>
        </p:blipFill>
        <p:spPr>
          <a:xfrm>
            <a:off x="12882610" y="3000372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2808312" cy="2425360"/>
          </a:xfrm>
          <a:prstGeom prst="rect">
            <a:avLst/>
          </a:prstGeom>
        </p:spPr>
      </p:pic>
      <p:pic>
        <p:nvPicPr>
          <p:cNvPr id="19" name="Рисунок 18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714356"/>
            <a:ext cx="2074143" cy="2520280"/>
          </a:xfrm>
          <a:prstGeom prst="rect">
            <a:avLst/>
          </a:prstGeom>
        </p:spPr>
      </p:pic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14356"/>
            <a:ext cx="2216307" cy="25922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2848" y="785794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ig02.png">
            <a:hlinkClick r:id="" action="ppaction://noaction">
              <a:snd r:embed="rId11" name="a pig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398" y="3457332"/>
            <a:ext cx="2143140" cy="2625112"/>
          </a:xfrm>
          <a:prstGeom prst="rect">
            <a:avLst/>
          </a:prstGeom>
        </p:spPr>
      </p:pic>
      <p:pic>
        <p:nvPicPr>
          <p:cNvPr id="24" name="Рисунок 12" descr="horse.png">
            <a:hlinkClick r:id="" action="ppaction://noaction">
              <a:snd r:embed="rId13" name="a horse.wav"/>
            </a:hlinkClick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52" y="367164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heep00.png">
            <a:hlinkClick r:id="" action="ppaction://noaction">
              <a:snd r:embed="rId15" name="a sheep.wav"/>
            </a:hlinkClick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124" y="3600208"/>
            <a:ext cx="2581750" cy="2757726"/>
          </a:xfrm>
          <a:prstGeom prst="rect">
            <a:avLst/>
          </a:prstGeom>
        </p:spPr>
      </p:pic>
      <p:pic>
        <p:nvPicPr>
          <p:cNvPr id="27" name="Рисунок 13" descr="kuriz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736" y="857232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rabbit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96330" y="352877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Штриховая стрелка вправо 2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as_Schaf.wav">
            <a:hlinkClick r:id="" action="ppaction://media"/>
          </p:cNvPr>
          <p:cNvPicPr>
            <a:picLocks noRot="1" noChangeAspect="1"/>
          </p:cNvPicPr>
          <p:nvPr>
            <a:wavAudioFile r:embed="rId1" name="das_Schaf.wav"/>
          </p:nvPr>
        </p:nvPicPr>
        <p:blipFill>
          <a:blip r:embed="rId5"/>
          <a:stretch>
            <a:fillRect/>
          </a:stretch>
        </p:blipFill>
        <p:spPr>
          <a:xfrm>
            <a:off x="12739734" y="3143248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2808312" cy="2425360"/>
          </a:xfrm>
          <a:prstGeom prst="rect">
            <a:avLst/>
          </a:prstGeom>
        </p:spPr>
      </p:pic>
      <p:pic>
        <p:nvPicPr>
          <p:cNvPr id="19" name="Рисунок 18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714356"/>
            <a:ext cx="2074143" cy="2520280"/>
          </a:xfrm>
          <a:prstGeom prst="rect">
            <a:avLst/>
          </a:prstGeom>
        </p:spPr>
      </p:pic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14356"/>
            <a:ext cx="2216307" cy="25922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2848" y="785794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ig02.png">
            <a:hlinkClick r:id="" action="ppaction://noaction">
              <a:snd r:embed="rId11" name="a pig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398" y="3457332"/>
            <a:ext cx="2143140" cy="2625112"/>
          </a:xfrm>
          <a:prstGeom prst="rect">
            <a:avLst/>
          </a:prstGeom>
        </p:spPr>
      </p:pic>
      <p:pic>
        <p:nvPicPr>
          <p:cNvPr id="24" name="Рисунок 12" descr="horse.png">
            <a:hlinkClick r:id="" action="ppaction://noaction">
              <a:snd r:embed="rId13" name="a horse.wav"/>
            </a:hlinkClick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52" y="367164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heep00.png">
            <a:hlinkClick r:id="" action="ppaction://noaction">
              <a:snd r:embed="rId15" name="a sheep.wav"/>
            </a:hlinkClick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124" y="3600208"/>
            <a:ext cx="2581750" cy="2757726"/>
          </a:xfrm>
          <a:prstGeom prst="rect">
            <a:avLst/>
          </a:prstGeom>
        </p:spPr>
      </p:pic>
      <p:pic>
        <p:nvPicPr>
          <p:cNvPr id="27" name="Рисунок 13" descr="kuriz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736" y="857232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rabbit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96330" y="352877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Штриховая стрелка вправо 2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erHund.wav">
            <a:hlinkClick r:id="" action="ppaction://media"/>
          </p:cNvPr>
          <p:cNvPicPr>
            <a:picLocks noRot="1" noChangeAspect="1"/>
          </p:cNvPicPr>
          <p:nvPr>
            <a:wavAudioFile r:embed="rId1" name="derHund.wav"/>
          </p:nvPr>
        </p:nvPicPr>
        <p:blipFill>
          <a:blip r:embed="rId5"/>
          <a:stretch>
            <a:fillRect/>
          </a:stretch>
        </p:blipFill>
        <p:spPr>
          <a:xfrm>
            <a:off x="13168362" y="3071810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2808312" cy="2425360"/>
          </a:xfrm>
          <a:prstGeom prst="rect">
            <a:avLst/>
          </a:prstGeom>
        </p:spPr>
      </p:pic>
      <p:pic>
        <p:nvPicPr>
          <p:cNvPr id="19" name="Рисунок 18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714356"/>
            <a:ext cx="2074143" cy="2520280"/>
          </a:xfrm>
          <a:prstGeom prst="rect">
            <a:avLst/>
          </a:prstGeom>
        </p:spPr>
      </p:pic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14356"/>
            <a:ext cx="2216307" cy="25922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2848" y="785794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ig02.png">
            <a:hlinkClick r:id="" action="ppaction://noaction">
              <a:snd r:embed="rId11" name="a pig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398" y="3457332"/>
            <a:ext cx="2143140" cy="2625112"/>
          </a:xfrm>
          <a:prstGeom prst="rect">
            <a:avLst/>
          </a:prstGeom>
        </p:spPr>
      </p:pic>
      <p:pic>
        <p:nvPicPr>
          <p:cNvPr id="24" name="Рисунок 12" descr="horse.png">
            <a:hlinkClick r:id="" action="ppaction://noaction">
              <a:snd r:embed="rId13" name="a horse.wav"/>
            </a:hlinkClick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52" y="367164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heep00.png">
            <a:hlinkClick r:id="" action="ppaction://noaction">
              <a:snd r:embed="rId15" name="a sheep.wav"/>
            </a:hlinkClick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124" y="3600208"/>
            <a:ext cx="2581750" cy="2757726"/>
          </a:xfrm>
          <a:prstGeom prst="rect">
            <a:avLst/>
          </a:prstGeom>
        </p:spPr>
      </p:pic>
      <p:pic>
        <p:nvPicPr>
          <p:cNvPr id="27" name="Рисунок 13" descr="kuriz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736" y="857232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rabbit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96330" y="352877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Штриховая стрелка вправо 2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as Kaninchen.wav">
            <a:hlinkClick r:id="" action="ppaction://media"/>
          </p:cNvPr>
          <p:cNvPicPr>
            <a:picLocks noRot="1" noChangeAspect="1"/>
          </p:cNvPicPr>
          <p:nvPr>
            <a:wavAudioFile r:embed="rId1" name="das Kaninchen.wav"/>
          </p:nvPr>
        </p:nvPicPr>
        <p:blipFill>
          <a:blip r:embed="rId5"/>
          <a:stretch>
            <a:fillRect/>
          </a:stretch>
        </p:blipFill>
        <p:spPr>
          <a:xfrm>
            <a:off x="12811172" y="2571744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2808312" cy="2425360"/>
          </a:xfrm>
          <a:prstGeom prst="rect">
            <a:avLst/>
          </a:prstGeom>
        </p:spPr>
      </p:pic>
      <p:pic>
        <p:nvPicPr>
          <p:cNvPr id="19" name="Рисунок 18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714356"/>
            <a:ext cx="2074143" cy="2520280"/>
          </a:xfrm>
          <a:prstGeom prst="rect">
            <a:avLst/>
          </a:prstGeom>
        </p:spPr>
      </p:pic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14356"/>
            <a:ext cx="2216307" cy="25922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2848" y="785794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ig02.png">
            <a:hlinkClick r:id="" action="ppaction://noaction">
              <a:snd r:embed="rId11" name="a pig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398" y="3457332"/>
            <a:ext cx="2143140" cy="2625112"/>
          </a:xfrm>
          <a:prstGeom prst="rect">
            <a:avLst/>
          </a:prstGeom>
        </p:spPr>
      </p:pic>
      <p:pic>
        <p:nvPicPr>
          <p:cNvPr id="24" name="Рисунок 12" descr="horse.png">
            <a:hlinkClick r:id="" action="ppaction://noaction">
              <a:snd r:embed="rId13" name="a horse.wav"/>
            </a:hlinkClick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52" y="367164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heep00.png">
            <a:hlinkClick r:id="" action="ppaction://noaction">
              <a:snd r:embed="rId15" name="a sheep.wav"/>
            </a:hlinkClick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124" y="3600208"/>
            <a:ext cx="2581750" cy="2757726"/>
          </a:xfrm>
          <a:prstGeom prst="rect">
            <a:avLst/>
          </a:prstGeom>
        </p:spPr>
      </p:pic>
      <p:pic>
        <p:nvPicPr>
          <p:cNvPr id="27" name="Рисунок 13" descr="kuriz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736" y="857232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rabbit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96330" y="352877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Штриховая стрелка вправо 2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as Huhn.wav">
            <a:hlinkClick r:id="" action="ppaction://media"/>
          </p:cNvPr>
          <p:cNvPicPr>
            <a:picLocks noRot="1" noChangeAspect="1"/>
          </p:cNvPicPr>
          <p:nvPr>
            <a:wavAudioFile r:embed="rId1" name="das Huhn.wav"/>
          </p:nvPr>
        </p:nvPicPr>
        <p:blipFill>
          <a:blip r:embed="rId5"/>
          <a:stretch>
            <a:fillRect/>
          </a:stretch>
        </p:blipFill>
        <p:spPr>
          <a:xfrm>
            <a:off x="12954048" y="3000372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2808312" cy="2425360"/>
          </a:xfrm>
          <a:prstGeom prst="rect">
            <a:avLst/>
          </a:prstGeom>
        </p:spPr>
      </p:pic>
      <p:pic>
        <p:nvPicPr>
          <p:cNvPr id="19" name="Рисунок 18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714356"/>
            <a:ext cx="2074143" cy="2520280"/>
          </a:xfrm>
          <a:prstGeom prst="rect">
            <a:avLst/>
          </a:prstGeom>
        </p:spPr>
      </p:pic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14356"/>
            <a:ext cx="2216307" cy="25922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2848" y="785794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ig02.png">
            <a:hlinkClick r:id="" action="ppaction://noaction">
              <a:snd r:embed="rId11" name="a pig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398" y="3457332"/>
            <a:ext cx="2143140" cy="2625112"/>
          </a:xfrm>
          <a:prstGeom prst="rect">
            <a:avLst/>
          </a:prstGeom>
        </p:spPr>
      </p:pic>
      <p:pic>
        <p:nvPicPr>
          <p:cNvPr id="24" name="Рисунок 12" descr="horse.png">
            <a:hlinkClick r:id="" action="ppaction://noaction">
              <a:snd r:embed="rId13" name="a horse.wav"/>
            </a:hlinkClick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52" y="367164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heep00.png">
            <a:hlinkClick r:id="" action="ppaction://noaction">
              <a:snd r:embed="rId15" name="a sheep.wav"/>
            </a:hlinkClick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124" y="3600208"/>
            <a:ext cx="2581750" cy="2757726"/>
          </a:xfrm>
          <a:prstGeom prst="rect">
            <a:avLst/>
          </a:prstGeom>
        </p:spPr>
      </p:pic>
      <p:pic>
        <p:nvPicPr>
          <p:cNvPr id="27" name="Рисунок 13" descr="kuriz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736" y="857232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rabbit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96330" y="352877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Штриховая стрелка вправо 2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as_Schwein.wav">
            <a:hlinkClick r:id="" action="ppaction://media"/>
          </p:cNvPr>
          <p:cNvPicPr>
            <a:picLocks noRot="1" noChangeAspect="1"/>
          </p:cNvPicPr>
          <p:nvPr>
            <a:wavAudioFile r:embed="rId1" name="das_Schwein.wav"/>
          </p:nvPr>
        </p:nvPicPr>
        <p:blipFill>
          <a:blip r:embed="rId5"/>
          <a:stretch>
            <a:fillRect/>
          </a:stretch>
        </p:blipFill>
        <p:spPr>
          <a:xfrm>
            <a:off x="12668296" y="3429000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2808312" cy="2425360"/>
          </a:xfrm>
          <a:prstGeom prst="rect">
            <a:avLst/>
          </a:prstGeom>
        </p:spPr>
      </p:pic>
      <p:pic>
        <p:nvPicPr>
          <p:cNvPr id="19" name="Рисунок 18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714356"/>
            <a:ext cx="2074143" cy="2520280"/>
          </a:xfrm>
          <a:prstGeom prst="rect">
            <a:avLst/>
          </a:prstGeom>
        </p:spPr>
      </p:pic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14356"/>
            <a:ext cx="2216307" cy="25922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2848" y="785794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ig02.png">
            <a:hlinkClick r:id="" action="ppaction://noaction">
              <a:snd r:embed="rId11" name="a pig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398" y="3457332"/>
            <a:ext cx="2143140" cy="2625112"/>
          </a:xfrm>
          <a:prstGeom prst="rect">
            <a:avLst/>
          </a:prstGeom>
        </p:spPr>
      </p:pic>
      <p:pic>
        <p:nvPicPr>
          <p:cNvPr id="24" name="Рисунок 12" descr="horse.png">
            <a:hlinkClick r:id="" action="ppaction://noaction">
              <a:snd r:embed="rId13" name="a horse.wav"/>
            </a:hlinkClick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52" y="367164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heep00.png">
            <a:hlinkClick r:id="" action="ppaction://noaction">
              <a:snd r:embed="rId15" name="a sheep.wav"/>
            </a:hlinkClick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124" y="3600208"/>
            <a:ext cx="2581750" cy="2757726"/>
          </a:xfrm>
          <a:prstGeom prst="rect">
            <a:avLst/>
          </a:prstGeom>
        </p:spPr>
      </p:pic>
      <p:pic>
        <p:nvPicPr>
          <p:cNvPr id="27" name="Рисунок 13" descr="kuriz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736" y="857232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rabbit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96330" y="352877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Штриховая стрелка вправо 29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der_Hamster.wav">
            <a:hlinkClick r:id="" action="ppaction://media"/>
          </p:cNvPr>
          <p:cNvPicPr>
            <a:picLocks noRot="1" noChangeAspect="1"/>
          </p:cNvPicPr>
          <p:nvPr>
            <a:wavAudioFile r:embed="rId1" name="der_Hamster.wav"/>
          </p:nvPr>
        </p:nvPicPr>
        <p:blipFill>
          <a:blip r:embed="rId5"/>
          <a:stretch>
            <a:fillRect/>
          </a:stretch>
        </p:blipFill>
        <p:spPr>
          <a:xfrm>
            <a:off x="12596858" y="3286124"/>
            <a:ext cx="304800" cy="304800"/>
          </a:xfrm>
          <a:prstGeom prst="rect">
            <a:avLst/>
          </a:prstGeom>
        </p:spPr>
      </p:pic>
      <p:pic>
        <p:nvPicPr>
          <p:cNvPr id="18" name="Рисунок 17" descr="dog2.png">
            <a:hlinkClick r:id="" action="ppaction://noaction">
              <a:snd r:embed="rId6" name="a dog0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714356"/>
            <a:ext cx="2808312" cy="2425360"/>
          </a:xfrm>
          <a:prstGeom prst="rect">
            <a:avLst/>
          </a:prstGeom>
        </p:spPr>
      </p:pic>
      <p:pic>
        <p:nvPicPr>
          <p:cNvPr id="19" name="Рисунок 18" descr="donkey0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95604" y="714356"/>
            <a:ext cx="2074143" cy="2520280"/>
          </a:xfrm>
          <a:prstGeom prst="rect">
            <a:avLst/>
          </a:prstGeom>
        </p:spPr>
      </p:pic>
      <p:pic>
        <p:nvPicPr>
          <p:cNvPr id="20" name="Рисунок 19" descr="Безымянный1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10000" contrast="30000"/>
          </a:blip>
          <a:stretch>
            <a:fillRect/>
          </a:stretch>
        </p:blipFill>
        <p:spPr>
          <a:xfrm>
            <a:off x="5310182" y="714356"/>
            <a:ext cx="2216307" cy="259228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62848" y="785794"/>
            <a:ext cx="2233680" cy="25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Рисунок 22" descr="pig02.png">
            <a:hlinkClick r:id="" action="ppaction://noaction">
              <a:snd r:embed="rId11" name="a pig.wav"/>
            </a:hlinkClick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2398" y="3457332"/>
            <a:ext cx="2143140" cy="2625112"/>
          </a:xfrm>
          <a:prstGeom prst="rect">
            <a:avLst/>
          </a:prstGeom>
        </p:spPr>
      </p:pic>
      <p:pic>
        <p:nvPicPr>
          <p:cNvPr id="24" name="Рисунок 12" descr="horse.png">
            <a:hlinkClick r:id="" action="ppaction://noaction">
              <a:snd r:embed="rId13" name="a horse.wav"/>
            </a:hlinkClick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9852" y="3671646"/>
            <a:ext cx="2786082" cy="267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sheep00.png">
            <a:hlinkClick r:id="" action="ppaction://noaction">
              <a:snd r:embed="rId15" name="a sheep.wav"/>
            </a:hlinkClick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953124" y="3600208"/>
            <a:ext cx="2581750" cy="2757726"/>
          </a:xfrm>
          <a:prstGeom prst="rect">
            <a:avLst/>
          </a:prstGeom>
        </p:spPr>
      </p:pic>
      <p:pic>
        <p:nvPicPr>
          <p:cNvPr id="27" name="Рисунок 13" descr="kuriza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191736" y="857232"/>
            <a:ext cx="2000264" cy="23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7" descr="rabbit02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596330" y="3528770"/>
            <a:ext cx="3274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6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9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3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0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to-to-nichegoNePoluc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Znala-chto-ugadae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0" y="2358172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5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tabLst>
                <a:tab pos="225425" algn="l"/>
                <a:tab pos="2773363" algn="l"/>
              </a:tabLst>
            </a:pPr>
            <a:r>
              <a:rPr lang="ru-RU" altLang="ru-RU" sz="96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Что пропало?</a:t>
            </a:r>
            <a:endParaRPr lang="en-US" altLang="ru-RU" sz="9600" b="1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Штриховая стрелка вправо 20">
            <a:hlinkClick r:id="" action="ppaction://hlinkshowjump?jump=nextslide"/>
          </p:cNvPr>
          <p:cNvSpPr/>
          <p:nvPr/>
        </p:nvSpPr>
        <p:spPr>
          <a:xfrm>
            <a:off x="11208568" y="260648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rey kitten2.png">
            <a:hlinkClick r:id="" action="ppaction://noaction">
              <a:snd r:embed="rId2" name="a cat0.wav"/>
            </a:hlinkClick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78" y="785794"/>
            <a:ext cx="2164060" cy="2724984"/>
          </a:xfrm>
          <a:prstGeom prst="rect">
            <a:avLst/>
          </a:prstGeom>
        </p:spPr>
      </p:pic>
      <p:pic>
        <p:nvPicPr>
          <p:cNvPr id="14" name="Рисунок 13" descr="mouse cheese.png">
            <a:hlinkClick r:id="" action="ppaction://noaction">
              <a:snd r:embed="rId4" name="a mouse.wav"/>
            </a:hlinkClick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67041" y="785794"/>
            <a:ext cx="2892629" cy="2857496"/>
          </a:xfrm>
          <a:prstGeom prst="rect">
            <a:avLst/>
          </a:prstGeom>
        </p:spPr>
      </p:pic>
      <p:pic>
        <p:nvPicPr>
          <p:cNvPr id="23" name="Рисунок 22" descr="cow00.png">
            <a:hlinkClick r:id="" action="ppaction://noaction">
              <a:snd r:embed="rId6" name="a cow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38876" y="785794"/>
            <a:ext cx="2500330" cy="2821247"/>
          </a:xfrm>
          <a:prstGeom prst="rect">
            <a:avLst/>
          </a:prstGeom>
        </p:spPr>
      </p:pic>
      <p:pic>
        <p:nvPicPr>
          <p:cNvPr id="32" name="Рисунок 31" descr="goat04.png">
            <a:hlinkClick r:id="" action="ppaction://noaction">
              <a:snd r:embed="rId8" name="a-goat.wav"/>
            </a:hlinkClick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167834" y="785794"/>
            <a:ext cx="2500330" cy="2897017"/>
          </a:xfrm>
          <a:prstGeom prst="rect">
            <a:avLst/>
          </a:prstGeom>
        </p:spPr>
      </p:pic>
      <p:pic>
        <p:nvPicPr>
          <p:cNvPr id="34" name="Рисунок 33" descr="duck00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024" y="3891246"/>
            <a:ext cx="2911515" cy="2016224"/>
          </a:xfrm>
          <a:prstGeom prst="rect">
            <a:avLst/>
          </a:prstGeom>
        </p:spPr>
      </p:pic>
      <p:pic>
        <p:nvPicPr>
          <p:cNvPr id="36" name="Рисунок 35" descr="goos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81356" y="3786190"/>
            <a:ext cx="2880320" cy="2204689"/>
          </a:xfrm>
          <a:prstGeom prst="rect">
            <a:avLst/>
          </a:prstGeom>
        </p:spPr>
      </p:pic>
      <p:pic>
        <p:nvPicPr>
          <p:cNvPr id="38" name="Рисунок 37" descr="bee00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81752" y="3857628"/>
            <a:ext cx="2874778" cy="2071702"/>
          </a:xfrm>
          <a:prstGeom prst="rect">
            <a:avLst/>
          </a:prstGeom>
        </p:spPr>
      </p:pic>
      <p:pic>
        <p:nvPicPr>
          <p:cNvPr id="40" name="Рисунок 39" descr="ant0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9953652" y="3786190"/>
            <a:ext cx="1571636" cy="2023566"/>
          </a:xfrm>
          <a:prstGeom prst="rect">
            <a:avLst/>
          </a:prstGeom>
        </p:spPr>
      </p:pic>
      <p:sp>
        <p:nvSpPr>
          <p:cNvPr id="19" name="Штриховая стрелка вправо 18">
            <a:hlinkClick r:id="" action="ppaction://hlinkshowjump?jump=nextslide"/>
          </p:cNvPr>
          <p:cNvSpPr/>
          <p:nvPr/>
        </p:nvSpPr>
        <p:spPr>
          <a:xfrm>
            <a:off x="11477625" y="0"/>
            <a:ext cx="714375" cy="428625"/>
          </a:xfrm>
          <a:prstGeom prst="striped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2d52845e5b082d44a52e9d6f6e53d686b4aa3c0"/>
  <p:tag name="ISPRING_RESOURCE_PATHS_HASH" val="64684ee99a87c5bd9f8bd233490548e9633c66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83</Words>
  <Application>Microsoft Office PowerPoint</Application>
  <PresentationFormat>Произвольный</PresentationFormat>
  <Paragraphs>41</Paragraphs>
  <Slides>77</Slides>
  <Notes>0</Notes>
  <HiddenSlides>0</HiddenSlides>
  <MMClips>34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648</cp:revision>
  <dcterms:created xsi:type="dcterms:W3CDTF">2011-12-20T18:06:18Z</dcterms:created>
  <dcterms:modified xsi:type="dcterms:W3CDTF">2022-05-01T08:01:44Z</dcterms:modified>
</cp:coreProperties>
</file>